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7" r:id="rId8"/>
    <p:sldId id="261" r:id="rId9"/>
    <p:sldId id="262" r:id="rId10"/>
    <p:sldId id="266" r:id="rId11"/>
    <p:sldId id="263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ronavirus.hr/mitovi-i-istine-o-koronavirusu/60" TargetMode="External"/><Relationship Id="rId2" Type="http://schemas.openxmlformats.org/officeDocument/2006/relationships/hyperlink" Target="https://www.koronavirus.hr/najcesca-pitanja-i-odgovori/10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320" y="697281"/>
            <a:ext cx="8991600" cy="1645920"/>
          </a:xfrm>
        </p:spPr>
        <p:txBody>
          <a:bodyPr/>
          <a:lstStyle/>
          <a:p>
            <a:r>
              <a:rPr lang="hr-HR" dirty="0" smtClean="0"/>
              <a:t>KORONAVIRUS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764" y="2787089"/>
            <a:ext cx="5530711" cy="31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7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Korisni linkovi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Najčešća pitanja i odgovore o koronavirusu pročitajte na linku:</a:t>
            </a:r>
          </a:p>
          <a:p>
            <a:pPr marL="0" indent="0">
              <a:buNone/>
            </a:pPr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www.koronavirus.hr/najcesca-pitanja-i-odgovori/106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O istinama i mitovima o koronavirusu saznajte na sljedećem linku:</a:t>
            </a: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www.koronavirus.hr/mitovi-i-istine-o-koronavirusu/60</a:t>
            </a:r>
            <a:r>
              <a:rPr lang="hr-HR" dirty="0" smtClean="0"/>
              <a:t>  </a:t>
            </a:r>
            <a:endParaRPr lang="hr-HR" dirty="0"/>
          </a:p>
          <a:p>
            <a:endParaRPr lang="en-GB" dirty="0"/>
          </a:p>
        </p:txBody>
      </p:sp>
      <p:pic>
        <p:nvPicPr>
          <p:cNvPr id="2050" name="Picture 2" descr="Slikovni rezultat za fa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106" y="2638044"/>
            <a:ext cx="314325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067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Koja je uloga medija u prijenosu informacija o koronavirusu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090057"/>
            <a:ext cx="9966089" cy="4223658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b="1" dirty="0" smtClean="0">
                <a:solidFill>
                  <a:srgbClr val="FF0000"/>
                </a:solidFill>
              </a:rPr>
              <a:t>VAŽNO!!!</a:t>
            </a:r>
          </a:p>
          <a:p>
            <a:pPr marL="0" indent="0">
              <a:buNone/>
            </a:pPr>
            <a:r>
              <a:rPr lang="en-GB" dirty="0" err="1" smtClean="0"/>
              <a:t>Riječ</a:t>
            </a:r>
            <a:r>
              <a:rPr lang="en-GB" dirty="0" smtClean="0"/>
              <a:t> </a:t>
            </a:r>
            <a:r>
              <a:rPr lang="en-GB" dirty="0"/>
              <a:t>je </a:t>
            </a:r>
            <a:r>
              <a:rPr lang="en-GB" dirty="0" err="1"/>
              <a:t>prije</a:t>
            </a:r>
            <a:r>
              <a:rPr lang="en-GB" dirty="0"/>
              <a:t> </a:t>
            </a:r>
            <a:r>
              <a:rPr lang="en-GB" dirty="0" err="1"/>
              <a:t>svega</a:t>
            </a:r>
            <a:r>
              <a:rPr lang="en-GB" dirty="0"/>
              <a:t> o </a:t>
            </a:r>
            <a:r>
              <a:rPr lang="en-GB" dirty="0" err="1"/>
              <a:t>kritičkom</a:t>
            </a:r>
            <a:r>
              <a:rPr lang="en-GB" dirty="0"/>
              <a:t> </a:t>
            </a:r>
            <a:r>
              <a:rPr lang="en-GB" dirty="0" err="1"/>
              <a:t>vrednovanju</a:t>
            </a:r>
            <a:r>
              <a:rPr lang="en-GB" dirty="0"/>
              <a:t> </a:t>
            </a:r>
            <a:r>
              <a:rPr lang="en-GB" dirty="0" err="1"/>
              <a:t>izvora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internetu</a:t>
            </a:r>
            <a:r>
              <a:rPr lang="en-GB" dirty="0"/>
              <a:t>, </a:t>
            </a:r>
            <a:r>
              <a:rPr lang="en-GB" dirty="0" err="1"/>
              <a:t>odnosno</a:t>
            </a:r>
            <a:r>
              <a:rPr lang="en-GB" dirty="0"/>
              <a:t> </a:t>
            </a:r>
            <a:r>
              <a:rPr lang="en-GB" dirty="0" err="1"/>
              <a:t>provjeravanju</a:t>
            </a:r>
            <a:r>
              <a:rPr lang="en-GB" dirty="0"/>
              <a:t> </a:t>
            </a:r>
            <a:r>
              <a:rPr lang="en-GB" dirty="0" err="1"/>
              <a:t>tko</a:t>
            </a:r>
            <a:r>
              <a:rPr lang="en-GB" dirty="0"/>
              <a:t> </a:t>
            </a:r>
            <a:r>
              <a:rPr lang="en-GB" dirty="0" err="1"/>
              <a:t>stoji</a:t>
            </a:r>
            <a:r>
              <a:rPr lang="en-GB" dirty="0"/>
              <a:t> </a:t>
            </a:r>
            <a:r>
              <a:rPr lang="en-GB" dirty="0" err="1"/>
              <a:t>iza</a:t>
            </a:r>
            <a:r>
              <a:rPr lang="en-GB" dirty="0"/>
              <a:t> </a:t>
            </a:r>
            <a:r>
              <a:rPr lang="en-GB" dirty="0" err="1"/>
              <a:t>neke</a:t>
            </a:r>
            <a:r>
              <a:rPr lang="en-GB" dirty="0"/>
              <a:t> </a:t>
            </a:r>
            <a:r>
              <a:rPr lang="en-GB" dirty="0" err="1"/>
              <a:t>informacije</a:t>
            </a:r>
            <a:r>
              <a:rPr lang="en-GB" dirty="0"/>
              <a:t>. To </a:t>
            </a:r>
            <a:r>
              <a:rPr lang="en-GB" dirty="0" err="1"/>
              <a:t>svakako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uzeti</a:t>
            </a:r>
            <a:r>
              <a:rPr lang="en-GB" dirty="0"/>
              <a:t> u </a:t>
            </a:r>
            <a:r>
              <a:rPr lang="en-GB" dirty="0" err="1"/>
              <a:t>obzir</a:t>
            </a:r>
            <a:r>
              <a:rPr lang="en-GB" dirty="0"/>
              <a:t> </a:t>
            </a:r>
            <a:r>
              <a:rPr lang="en-GB" dirty="0" err="1"/>
              <a:t>prije</a:t>
            </a:r>
            <a:r>
              <a:rPr lang="en-GB" dirty="0"/>
              <a:t> </a:t>
            </a:r>
            <a:r>
              <a:rPr lang="en-GB" dirty="0" err="1"/>
              <a:t>nego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povjerujemo</a:t>
            </a:r>
            <a:r>
              <a:rPr lang="en-GB" dirty="0"/>
              <a:t> u </a:t>
            </a:r>
            <a:r>
              <a:rPr lang="en-GB" dirty="0" err="1"/>
              <a:t>neku</a:t>
            </a:r>
            <a:r>
              <a:rPr lang="en-GB" dirty="0"/>
              <a:t> </a:t>
            </a:r>
            <a:r>
              <a:rPr lang="en-GB" dirty="0" err="1"/>
              <a:t>novu</a:t>
            </a:r>
            <a:r>
              <a:rPr lang="en-GB" dirty="0"/>
              <a:t> </a:t>
            </a:r>
            <a:r>
              <a:rPr lang="en-GB" dirty="0" err="1"/>
              <a:t>informaciju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osobito</a:t>
            </a:r>
            <a:r>
              <a:rPr lang="en-GB" dirty="0"/>
              <a:t> </a:t>
            </a:r>
            <a:r>
              <a:rPr lang="en-GB" dirty="0" err="1"/>
              <a:t>prije</a:t>
            </a:r>
            <a:r>
              <a:rPr lang="en-GB" dirty="0"/>
              <a:t> </a:t>
            </a:r>
            <a:r>
              <a:rPr lang="en-GB" dirty="0" err="1"/>
              <a:t>nego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je </a:t>
            </a:r>
            <a:r>
              <a:rPr lang="en-GB" dirty="0" err="1"/>
              <a:t>odlučimo</a:t>
            </a:r>
            <a:r>
              <a:rPr lang="en-GB" dirty="0"/>
              <a:t> </a:t>
            </a:r>
            <a:r>
              <a:rPr lang="en-GB" dirty="0" err="1"/>
              <a:t>lajkati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podijeliti</a:t>
            </a:r>
            <a:r>
              <a:rPr lang="en-GB" dirty="0"/>
              <a:t>,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čak</a:t>
            </a:r>
            <a:r>
              <a:rPr lang="en-GB" dirty="0"/>
              <a:t> </a:t>
            </a:r>
            <a:r>
              <a:rPr lang="en-GB" dirty="0" err="1"/>
              <a:t>primijeniti</a:t>
            </a:r>
            <a:r>
              <a:rPr lang="en-GB" dirty="0" smtClean="0"/>
              <a:t>.</a:t>
            </a:r>
            <a:endParaRPr lang="hr-HR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b="1" u="sng" dirty="0" err="1"/>
              <a:t>Pritom</a:t>
            </a:r>
            <a:r>
              <a:rPr lang="en-GB" b="1" u="sng" dirty="0"/>
              <a:t> je dobro </a:t>
            </a:r>
            <a:r>
              <a:rPr lang="en-GB" b="1" u="sng" dirty="0" err="1"/>
              <a:t>imati</a:t>
            </a:r>
            <a:r>
              <a:rPr lang="en-GB" b="1" u="sng" dirty="0"/>
              <a:t> </a:t>
            </a:r>
            <a:r>
              <a:rPr lang="en-GB" b="1" u="sng" dirty="0" err="1"/>
              <a:t>na</a:t>
            </a:r>
            <a:r>
              <a:rPr lang="en-GB" b="1" u="sng" dirty="0"/>
              <a:t> </a:t>
            </a:r>
            <a:r>
              <a:rPr lang="en-GB" b="1" u="sng" dirty="0" err="1"/>
              <a:t>umu</a:t>
            </a:r>
            <a:r>
              <a:rPr lang="en-GB" b="1" u="sng" dirty="0"/>
              <a:t> </a:t>
            </a:r>
            <a:r>
              <a:rPr lang="en-GB" b="1" u="sng" dirty="0" err="1"/>
              <a:t>i</a:t>
            </a:r>
            <a:r>
              <a:rPr lang="en-GB" b="1" u="sng" dirty="0"/>
              <a:t> </a:t>
            </a:r>
            <a:r>
              <a:rPr lang="en-GB" b="1" u="sng" dirty="0" err="1">
                <a:solidFill>
                  <a:srgbClr val="FF0000"/>
                </a:solidFill>
              </a:rPr>
              <a:t>efekt</a:t>
            </a:r>
            <a:r>
              <a:rPr lang="en-GB" b="1" u="sng" dirty="0">
                <a:solidFill>
                  <a:srgbClr val="FF0000"/>
                </a:solidFill>
              </a:rPr>
              <a:t> “</a:t>
            </a:r>
            <a:r>
              <a:rPr lang="en-GB" b="1" u="sng" dirty="0" err="1">
                <a:solidFill>
                  <a:srgbClr val="FF0000"/>
                </a:solidFill>
              </a:rPr>
              <a:t>društvenog</a:t>
            </a:r>
            <a:r>
              <a:rPr lang="en-GB" b="1" u="sng" dirty="0">
                <a:solidFill>
                  <a:srgbClr val="FF0000"/>
                </a:solidFill>
              </a:rPr>
              <a:t> </a:t>
            </a:r>
            <a:r>
              <a:rPr lang="en-GB" b="1" u="sng" dirty="0" err="1">
                <a:solidFill>
                  <a:srgbClr val="FF0000"/>
                </a:solidFill>
              </a:rPr>
              <a:t>dokaza</a:t>
            </a:r>
            <a:r>
              <a:rPr lang="en-GB" b="1" u="sng" dirty="0">
                <a:solidFill>
                  <a:srgbClr val="FF0000"/>
                </a:solidFill>
              </a:rPr>
              <a:t>”, </a:t>
            </a:r>
            <a:r>
              <a:rPr lang="en-GB" b="1" u="sng" dirty="0" err="1"/>
              <a:t>koji</a:t>
            </a:r>
            <a:r>
              <a:rPr lang="en-GB" b="1" u="sng" dirty="0"/>
              <a:t> </a:t>
            </a:r>
            <a:r>
              <a:rPr lang="en-GB" b="1" u="sng" dirty="0" err="1"/>
              <a:t>govori</a:t>
            </a:r>
            <a:r>
              <a:rPr lang="en-GB" b="1" u="sng" dirty="0"/>
              <a:t> o tome da </a:t>
            </a:r>
            <a:r>
              <a:rPr lang="en-GB" b="1" u="sng" dirty="0" err="1"/>
              <a:t>su</a:t>
            </a:r>
            <a:r>
              <a:rPr lang="en-GB" b="1" u="sng" dirty="0"/>
              <a:t> </a:t>
            </a:r>
            <a:r>
              <a:rPr lang="en-GB" b="1" u="sng" dirty="0" err="1"/>
              <a:t>ljudi</a:t>
            </a:r>
            <a:r>
              <a:rPr lang="en-GB" b="1" u="sng" dirty="0"/>
              <a:t> </a:t>
            </a:r>
            <a:r>
              <a:rPr lang="en-GB" b="1" u="sng" dirty="0" err="1"/>
              <a:t>spremniji</a:t>
            </a:r>
            <a:r>
              <a:rPr lang="en-GB" b="1" u="sng" dirty="0"/>
              <a:t> </a:t>
            </a:r>
            <a:r>
              <a:rPr lang="en-GB" b="1" u="sng" dirty="0" err="1"/>
              <a:t>podijeliti</a:t>
            </a:r>
            <a:r>
              <a:rPr lang="en-GB" b="1" u="sng" dirty="0"/>
              <a:t> </a:t>
            </a:r>
            <a:r>
              <a:rPr lang="en-GB" b="1" u="sng" dirty="0" err="1"/>
              <a:t>i</a:t>
            </a:r>
            <a:r>
              <a:rPr lang="en-GB" b="1" u="sng" dirty="0"/>
              <a:t> </a:t>
            </a:r>
            <a:r>
              <a:rPr lang="en-GB" b="1" u="sng" dirty="0" err="1"/>
              <a:t>povjerovati</a:t>
            </a:r>
            <a:r>
              <a:rPr lang="en-GB" b="1" u="sng" dirty="0"/>
              <a:t> u </a:t>
            </a:r>
            <a:r>
              <a:rPr lang="en-GB" b="1" u="sng" dirty="0" err="1"/>
              <a:t>informaciju</a:t>
            </a:r>
            <a:r>
              <a:rPr lang="en-GB" b="1" u="sng" dirty="0"/>
              <a:t> </a:t>
            </a:r>
            <a:r>
              <a:rPr lang="en-GB" b="1" u="sng" dirty="0" err="1"/>
              <a:t>koju</a:t>
            </a:r>
            <a:r>
              <a:rPr lang="en-GB" b="1" u="sng" dirty="0"/>
              <a:t> je </a:t>
            </a:r>
            <a:r>
              <a:rPr lang="en-GB" b="1" u="sng" dirty="0" err="1"/>
              <a:t>već</a:t>
            </a:r>
            <a:r>
              <a:rPr lang="en-GB" b="1" u="sng" dirty="0"/>
              <a:t> </a:t>
            </a:r>
            <a:r>
              <a:rPr lang="en-GB" b="1" u="sng" dirty="0" err="1"/>
              <a:t>puno</a:t>
            </a:r>
            <a:r>
              <a:rPr lang="en-GB" b="1" u="sng" dirty="0"/>
              <a:t> </a:t>
            </a:r>
            <a:r>
              <a:rPr lang="en-GB" b="1" u="sng" dirty="0" err="1"/>
              <a:t>drugih</a:t>
            </a:r>
            <a:r>
              <a:rPr lang="en-GB" b="1" u="sng" dirty="0"/>
              <a:t> </a:t>
            </a:r>
            <a:r>
              <a:rPr lang="en-GB" b="1" u="sng" dirty="0" err="1"/>
              <a:t>ljudi</a:t>
            </a:r>
            <a:r>
              <a:rPr lang="en-GB" b="1" u="sng" dirty="0"/>
              <a:t> </a:t>
            </a:r>
            <a:r>
              <a:rPr lang="en-GB" b="1" u="sng" dirty="0" err="1"/>
              <a:t>lajkalo</a:t>
            </a:r>
            <a:r>
              <a:rPr lang="en-GB" b="1" u="sng" dirty="0"/>
              <a:t> </a:t>
            </a:r>
            <a:r>
              <a:rPr lang="en-GB" b="1" u="sng" dirty="0" err="1"/>
              <a:t>ili</a:t>
            </a:r>
            <a:r>
              <a:rPr lang="en-GB" b="1" u="sng" dirty="0"/>
              <a:t> </a:t>
            </a:r>
            <a:r>
              <a:rPr lang="en-GB" b="1" u="sng" dirty="0" err="1"/>
              <a:t>podijelilo</a:t>
            </a:r>
            <a:r>
              <a:rPr lang="en-GB" b="1" u="sng" dirty="0"/>
              <a:t>, </a:t>
            </a:r>
            <a:r>
              <a:rPr lang="en-GB" b="1" u="sng" dirty="0" err="1"/>
              <a:t>iako</a:t>
            </a:r>
            <a:r>
              <a:rPr lang="en-GB" b="1" u="sng" dirty="0"/>
              <a:t> je </a:t>
            </a:r>
            <a:r>
              <a:rPr lang="en-GB" b="1" u="sng" dirty="0" err="1"/>
              <a:t>možda</a:t>
            </a:r>
            <a:r>
              <a:rPr lang="en-GB" b="1" u="sng" dirty="0"/>
              <a:t> </a:t>
            </a:r>
            <a:r>
              <a:rPr lang="en-GB" b="1" u="sng" dirty="0" err="1"/>
              <a:t>stigla</a:t>
            </a:r>
            <a:r>
              <a:rPr lang="en-GB" b="1" u="sng" dirty="0"/>
              <a:t> </a:t>
            </a:r>
            <a:r>
              <a:rPr lang="en-GB" b="1" u="sng" dirty="0" err="1"/>
              <a:t>iz</a:t>
            </a:r>
            <a:r>
              <a:rPr lang="en-GB" b="1" u="sng" dirty="0"/>
              <a:t> </a:t>
            </a:r>
            <a:r>
              <a:rPr lang="en-GB" b="1" u="sng" dirty="0" err="1"/>
              <a:t>upitnog</a:t>
            </a:r>
            <a:r>
              <a:rPr lang="en-GB" b="1" u="sng" dirty="0"/>
              <a:t> </a:t>
            </a:r>
            <a:r>
              <a:rPr lang="en-GB" b="1" u="sng" dirty="0" err="1"/>
              <a:t>izvora</a:t>
            </a:r>
            <a:r>
              <a:rPr lang="en-GB" b="1" u="sng" dirty="0"/>
              <a:t>. I </a:t>
            </a:r>
            <a:r>
              <a:rPr lang="en-GB" b="1" u="sng" dirty="0" err="1"/>
              <a:t>ovoga</a:t>
            </a:r>
            <a:r>
              <a:rPr lang="en-GB" b="1" u="sng" dirty="0"/>
              <a:t> puta ne </a:t>
            </a:r>
            <a:r>
              <a:rPr lang="en-GB" b="1" u="sng" dirty="0" err="1"/>
              <a:t>nasjesti</a:t>
            </a:r>
            <a:r>
              <a:rPr lang="en-GB" b="1" u="sng" dirty="0"/>
              <a:t> </a:t>
            </a:r>
            <a:r>
              <a:rPr lang="en-GB" b="1" u="sng" dirty="0" err="1"/>
              <a:t>na</a:t>
            </a:r>
            <a:r>
              <a:rPr lang="en-GB" b="1" u="sng" dirty="0"/>
              <a:t> to.</a:t>
            </a:r>
          </a:p>
          <a:p>
            <a:endParaRPr lang="hr-HR" dirty="0" smtClean="0"/>
          </a:p>
          <a:p>
            <a:r>
              <a:rPr lang="hr-HR" dirty="0" smtClean="0"/>
              <a:t>NE DIJELI NEPROVJERENE INFORMACIJE!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879" y="4920359"/>
            <a:ext cx="2213202" cy="183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0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Savjet</a:t>
            </a:r>
            <a:r>
              <a:rPr lang="hr-HR" dirty="0" smtClean="0"/>
              <a:t>I</a:t>
            </a:r>
            <a:r>
              <a:rPr lang="en-GB" dirty="0" smtClean="0"/>
              <a:t> </a:t>
            </a:r>
            <a:r>
              <a:rPr lang="en-GB" dirty="0"/>
              <a:t>o tome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koristiti</a:t>
            </a:r>
            <a:r>
              <a:rPr lang="en-GB" dirty="0"/>
              <a:t> </a:t>
            </a:r>
            <a:r>
              <a:rPr lang="en-GB" dirty="0" err="1"/>
              <a:t>vještine</a:t>
            </a:r>
            <a:r>
              <a:rPr lang="en-GB" dirty="0"/>
              <a:t> </a:t>
            </a:r>
            <a:r>
              <a:rPr lang="en-GB" dirty="0" err="1"/>
              <a:t>medijske</a:t>
            </a:r>
            <a:r>
              <a:rPr lang="en-GB" dirty="0"/>
              <a:t> </a:t>
            </a:r>
            <a:r>
              <a:rPr lang="en-GB" dirty="0" err="1"/>
              <a:t>pismenosti</a:t>
            </a:r>
            <a:r>
              <a:rPr lang="en-GB" dirty="0"/>
              <a:t> u </a:t>
            </a:r>
            <a:r>
              <a:rPr lang="en-GB" dirty="0" err="1"/>
              <a:t>ovoj</a:t>
            </a:r>
            <a:r>
              <a:rPr lang="en-GB" dirty="0"/>
              <a:t> </a:t>
            </a:r>
            <a:r>
              <a:rPr lang="en-GB" dirty="0" err="1"/>
              <a:t>situaciji</a:t>
            </a:r>
            <a:r>
              <a:rPr lang="en-GB" dirty="0"/>
              <a:t>,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FF0000"/>
                </a:solidFill>
              </a:rPr>
              <a:t>Informirajte</a:t>
            </a:r>
            <a:r>
              <a:rPr lang="en-GB" dirty="0">
                <a:solidFill>
                  <a:srgbClr val="FF0000"/>
                </a:solidFill>
              </a:rPr>
              <a:t> se </a:t>
            </a:r>
            <a:r>
              <a:rPr lang="en-GB" dirty="0" err="1">
                <a:solidFill>
                  <a:srgbClr val="FF0000"/>
                </a:solidFill>
              </a:rPr>
              <a:t>izravno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iz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relevantnih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izvora</a:t>
            </a:r>
            <a:r>
              <a:rPr lang="hr-HR" dirty="0"/>
              <a:t> </a:t>
            </a:r>
            <a:r>
              <a:rPr lang="hr-HR" dirty="0" smtClean="0"/>
              <a:t>(</a:t>
            </a:r>
            <a:r>
              <a:rPr lang="en-GB" dirty="0" err="1" smtClean="0"/>
              <a:t>Svjetsk</a:t>
            </a:r>
            <a:r>
              <a:rPr lang="hr-HR" dirty="0" smtClean="0"/>
              <a:t>a</a:t>
            </a:r>
            <a:r>
              <a:rPr lang="en-GB" dirty="0" smtClean="0"/>
              <a:t> </a:t>
            </a:r>
            <a:r>
              <a:rPr lang="en-GB" dirty="0" err="1" smtClean="0"/>
              <a:t>zdravstven</a:t>
            </a:r>
            <a:r>
              <a:rPr lang="hr-HR" dirty="0" smtClean="0"/>
              <a:t>a</a:t>
            </a:r>
            <a:r>
              <a:rPr lang="en-GB" dirty="0" smtClean="0"/>
              <a:t> </a:t>
            </a:r>
            <a:r>
              <a:rPr lang="en-GB" dirty="0" err="1" smtClean="0"/>
              <a:t>organizacij</a:t>
            </a:r>
            <a:r>
              <a:rPr lang="hr-HR" dirty="0" smtClean="0"/>
              <a:t>a</a:t>
            </a:r>
            <a:r>
              <a:rPr lang="en-GB" dirty="0" smtClean="0"/>
              <a:t> </a:t>
            </a:r>
            <a:r>
              <a:rPr lang="hr-HR" dirty="0" smtClean="0"/>
              <a:t>(WHO), </a:t>
            </a:r>
            <a:r>
              <a:rPr lang="en-GB" dirty="0" err="1" smtClean="0"/>
              <a:t>Hrvatski</a:t>
            </a:r>
            <a:r>
              <a:rPr lang="en-GB" dirty="0" smtClean="0"/>
              <a:t> </a:t>
            </a:r>
            <a:r>
              <a:rPr lang="en-GB" dirty="0" err="1"/>
              <a:t>zavod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javno</a:t>
            </a:r>
            <a:r>
              <a:rPr lang="en-GB" dirty="0"/>
              <a:t> </a:t>
            </a:r>
            <a:r>
              <a:rPr lang="en-GB" dirty="0" err="1" smtClean="0"/>
              <a:t>zdravstvo</a:t>
            </a:r>
            <a:r>
              <a:rPr lang="hr-HR" dirty="0" smtClean="0"/>
              <a:t>, pratite javljanja Kriznog stožera za civilnu zaštitu u 9 sati ujutro i 16 sati poslijepodne</a:t>
            </a:r>
            <a:r>
              <a:rPr lang="en-GB" dirty="0" smtClean="0"/>
              <a:t>).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nekoj</a:t>
            </a:r>
            <a:r>
              <a:rPr lang="en-GB" dirty="0"/>
              <a:t> </a:t>
            </a:r>
            <a:r>
              <a:rPr lang="en-GB" dirty="0" err="1"/>
              <a:t>internetskoj</a:t>
            </a:r>
            <a:r>
              <a:rPr lang="en-GB" dirty="0"/>
              <a:t> </a:t>
            </a:r>
            <a:r>
              <a:rPr lang="en-GB" dirty="0" err="1"/>
              <a:t>stranici</a:t>
            </a:r>
            <a:r>
              <a:rPr lang="en-GB" dirty="0"/>
              <a:t> </a:t>
            </a:r>
            <a:r>
              <a:rPr lang="en-GB" dirty="0" err="1"/>
              <a:t>naiđete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tvrdnju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vam</a:t>
            </a:r>
            <a:r>
              <a:rPr lang="en-GB" dirty="0"/>
              <a:t> </a:t>
            </a:r>
            <a:r>
              <a:rPr lang="en-GB" dirty="0" err="1"/>
              <a:t>djeluje</a:t>
            </a:r>
            <a:r>
              <a:rPr lang="en-GB" dirty="0"/>
              <a:t> </a:t>
            </a:r>
            <a:r>
              <a:rPr lang="en-GB" dirty="0" err="1"/>
              <a:t>čudno</a:t>
            </a:r>
            <a:r>
              <a:rPr lang="en-GB" dirty="0"/>
              <a:t> – </a:t>
            </a:r>
            <a:r>
              <a:rPr lang="en-GB" dirty="0" err="1">
                <a:solidFill>
                  <a:srgbClr val="FF0000"/>
                </a:solidFill>
              </a:rPr>
              <a:t>provjerite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njihove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izvore</a:t>
            </a:r>
            <a:r>
              <a:rPr lang="en-GB" dirty="0"/>
              <a:t>!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citiraju</a:t>
            </a:r>
            <a:r>
              <a:rPr lang="en-GB" dirty="0"/>
              <a:t> </a:t>
            </a:r>
            <a:r>
              <a:rPr lang="en-GB" dirty="0" err="1"/>
              <a:t>stariju</a:t>
            </a:r>
            <a:r>
              <a:rPr lang="en-GB" dirty="0"/>
              <a:t> </a:t>
            </a:r>
            <a:r>
              <a:rPr lang="en-GB" dirty="0" err="1"/>
              <a:t>verziju</a:t>
            </a:r>
            <a:r>
              <a:rPr lang="en-GB" dirty="0"/>
              <a:t> </a:t>
            </a:r>
            <a:r>
              <a:rPr lang="en-GB" dirty="0" err="1"/>
              <a:t>vlastitog</a:t>
            </a:r>
            <a:r>
              <a:rPr lang="en-GB" dirty="0"/>
              <a:t> </a:t>
            </a:r>
            <a:r>
              <a:rPr lang="en-GB" dirty="0" err="1"/>
              <a:t>članka</a:t>
            </a:r>
            <a:r>
              <a:rPr lang="en-GB" dirty="0"/>
              <a:t>, to je </a:t>
            </a:r>
            <a:r>
              <a:rPr lang="en-GB" dirty="0" err="1"/>
              <a:t>dobar</a:t>
            </a:r>
            <a:r>
              <a:rPr lang="en-GB" dirty="0"/>
              <a:t> </a:t>
            </a:r>
            <a:r>
              <a:rPr lang="en-GB" dirty="0" err="1"/>
              <a:t>razlog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sumnju</a:t>
            </a:r>
            <a:r>
              <a:rPr lang="en-GB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FF0000"/>
                </a:solidFill>
              </a:rPr>
              <a:t>Budite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kritični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prema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informacijama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vidite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uvijek</a:t>
            </a:r>
            <a:r>
              <a:rPr lang="en-GB" dirty="0"/>
              <a:t> </a:t>
            </a:r>
            <a:r>
              <a:rPr lang="en-GB" dirty="0" err="1"/>
              <a:t>provjerite</a:t>
            </a:r>
            <a:r>
              <a:rPr lang="en-GB" dirty="0"/>
              <a:t> </a:t>
            </a:r>
            <a:r>
              <a:rPr lang="en-GB" dirty="0" err="1"/>
              <a:t>konzistentnost</a:t>
            </a:r>
            <a:r>
              <a:rPr lang="en-GB" dirty="0"/>
              <a:t> </a:t>
            </a:r>
            <a:r>
              <a:rPr lang="en-GB" dirty="0" err="1"/>
              <a:t>činjenica</a:t>
            </a:r>
            <a:r>
              <a:rPr lang="en-GB" dirty="0"/>
              <a:t> </a:t>
            </a:r>
            <a:r>
              <a:rPr lang="en-GB" dirty="0" err="1"/>
              <a:t>tražeći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informacije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drugim</a:t>
            </a:r>
            <a:r>
              <a:rPr lang="en-GB" dirty="0"/>
              <a:t> </a:t>
            </a:r>
            <a:r>
              <a:rPr lang="en-GB" dirty="0" err="1"/>
              <a:t>izvorima</a:t>
            </a:r>
            <a:r>
              <a:rPr lang="en-GB" dirty="0"/>
              <a:t> </a:t>
            </a:r>
            <a:r>
              <a:rPr lang="en-GB" dirty="0" err="1"/>
              <a:t>vijesti</a:t>
            </a:r>
            <a:r>
              <a:rPr lang="en-GB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Imajte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umu</a:t>
            </a:r>
            <a:r>
              <a:rPr lang="en-GB" dirty="0"/>
              <a:t> dobro </a:t>
            </a:r>
            <a:r>
              <a:rPr lang="en-GB" dirty="0" err="1"/>
              <a:t>staro</a:t>
            </a:r>
            <a:r>
              <a:rPr lang="en-GB" dirty="0"/>
              <a:t> </a:t>
            </a:r>
            <a:r>
              <a:rPr lang="en-GB" dirty="0" err="1"/>
              <a:t>pravilo</a:t>
            </a:r>
            <a:r>
              <a:rPr lang="en-GB" dirty="0"/>
              <a:t> da </a:t>
            </a:r>
            <a:r>
              <a:rPr lang="en-GB" dirty="0" err="1">
                <a:solidFill>
                  <a:srgbClr val="FF0000"/>
                </a:solidFill>
              </a:rPr>
              <a:t>korelacija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(povezanost) </a:t>
            </a:r>
            <a:r>
              <a:rPr lang="en-GB" dirty="0" err="1" smtClean="0">
                <a:solidFill>
                  <a:srgbClr val="FF0000"/>
                </a:solidFill>
              </a:rPr>
              <a:t>nije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isto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što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uzročno-posljedična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veza</a:t>
            </a:r>
            <a:r>
              <a:rPr lang="en-GB" dirty="0">
                <a:solidFill>
                  <a:srgbClr val="FF0000"/>
                </a:solidFill>
              </a:rPr>
              <a:t>.</a:t>
            </a:r>
            <a:r>
              <a:rPr lang="en-GB" dirty="0"/>
              <a:t> </a:t>
            </a:r>
            <a:r>
              <a:rPr lang="en-GB" dirty="0" smtClean="0"/>
              <a:t>Da</a:t>
            </a:r>
            <a:r>
              <a:rPr lang="en-GB" dirty="0"/>
              <a:t>, </a:t>
            </a:r>
            <a:r>
              <a:rPr lang="en-GB" dirty="0" err="1"/>
              <a:t>postoji</a:t>
            </a:r>
            <a:r>
              <a:rPr lang="en-GB" dirty="0"/>
              <a:t> </a:t>
            </a:r>
            <a:r>
              <a:rPr lang="en-GB" dirty="0" err="1"/>
              <a:t>videozapis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kojem</a:t>
            </a:r>
            <a:r>
              <a:rPr lang="en-GB" dirty="0"/>
              <a:t> se </a:t>
            </a:r>
            <a:r>
              <a:rPr lang="en-GB" dirty="0" err="1"/>
              <a:t>vidi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netko</a:t>
            </a:r>
            <a:r>
              <a:rPr lang="en-GB" dirty="0"/>
              <a:t> </a:t>
            </a:r>
            <a:r>
              <a:rPr lang="en-GB" dirty="0" err="1"/>
              <a:t>jede</a:t>
            </a:r>
            <a:r>
              <a:rPr lang="en-GB" dirty="0"/>
              <a:t> </a:t>
            </a:r>
            <a:r>
              <a:rPr lang="en-GB" dirty="0" err="1"/>
              <a:t>kuhanog</a:t>
            </a:r>
            <a:r>
              <a:rPr lang="en-GB" dirty="0"/>
              <a:t> </a:t>
            </a:r>
            <a:r>
              <a:rPr lang="en-GB" dirty="0" err="1"/>
              <a:t>šišmiša</a:t>
            </a:r>
            <a:r>
              <a:rPr lang="en-GB" dirty="0"/>
              <a:t>. I da, </a:t>
            </a:r>
            <a:r>
              <a:rPr lang="en-GB" dirty="0" err="1"/>
              <a:t>poznato</a:t>
            </a:r>
            <a:r>
              <a:rPr lang="en-GB" dirty="0"/>
              <a:t> je da se </a:t>
            </a:r>
            <a:r>
              <a:rPr lang="en-GB" dirty="0" err="1"/>
              <a:t>šišmiši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zaraziti</a:t>
            </a:r>
            <a:r>
              <a:rPr lang="en-GB" dirty="0"/>
              <a:t> </a:t>
            </a:r>
            <a:r>
              <a:rPr lang="en-GB" dirty="0" err="1"/>
              <a:t>koronavirusom</a:t>
            </a:r>
            <a:r>
              <a:rPr lang="en-GB" dirty="0"/>
              <a:t>. </a:t>
            </a:r>
            <a:r>
              <a:rPr lang="en-GB" dirty="0" err="1"/>
              <a:t>Znači</a:t>
            </a:r>
            <a:r>
              <a:rPr lang="en-GB" dirty="0"/>
              <a:t> li to da </a:t>
            </a:r>
            <a:r>
              <a:rPr lang="en-GB" dirty="0" err="1"/>
              <a:t>ovaj</a:t>
            </a:r>
            <a:r>
              <a:rPr lang="en-GB" dirty="0"/>
              <a:t> video </a:t>
            </a:r>
            <a:r>
              <a:rPr lang="en-GB" dirty="0" err="1"/>
              <a:t>prikazuje</a:t>
            </a:r>
            <a:r>
              <a:rPr lang="en-GB" dirty="0"/>
              <a:t> </a:t>
            </a:r>
            <a:r>
              <a:rPr lang="en-GB" dirty="0" err="1"/>
              <a:t>primjer</a:t>
            </a:r>
            <a:r>
              <a:rPr lang="en-GB" dirty="0"/>
              <a:t> </a:t>
            </a:r>
            <a:r>
              <a:rPr lang="en-GB" dirty="0" err="1"/>
              <a:t>incidenta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je </a:t>
            </a:r>
            <a:r>
              <a:rPr lang="en-GB" dirty="0" err="1"/>
              <a:t>izazvao</a:t>
            </a:r>
            <a:r>
              <a:rPr lang="en-GB" dirty="0"/>
              <a:t> </a:t>
            </a:r>
            <a:r>
              <a:rPr lang="en-GB" dirty="0" err="1"/>
              <a:t>infekciju</a:t>
            </a:r>
            <a:r>
              <a:rPr lang="en-GB" dirty="0"/>
              <a:t> </a:t>
            </a:r>
            <a:r>
              <a:rPr lang="en-GB" dirty="0" err="1"/>
              <a:t>koronavirusom</a:t>
            </a:r>
            <a:r>
              <a:rPr lang="en-GB" dirty="0"/>
              <a:t>? Ne </a:t>
            </a:r>
            <a:r>
              <a:rPr lang="en-GB" dirty="0" err="1"/>
              <a:t>nužno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341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547" y="694726"/>
            <a:ext cx="7729728" cy="1188720"/>
          </a:xfrm>
        </p:spPr>
        <p:txBody>
          <a:bodyPr/>
          <a:lstStyle/>
          <a:p>
            <a:r>
              <a:rPr lang="hr-HR" dirty="0" smtClean="0"/>
              <a:t>ŠTO AKO OSJEĆAM STRAH ILI PANIKU?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547" y="2080695"/>
            <a:ext cx="7729728" cy="3101983"/>
          </a:xfrm>
        </p:spPr>
        <p:txBody>
          <a:bodyPr/>
          <a:lstStyle/>
          <a:p>
            <a:r>
              <a:rPr lang="hr-HR" dirty="0" smtClean="0"/>
              <a:t>U ovoj je situaciji najvažnije </a:t>
            </a:r>
            <a:r>
              <a:rPr lang="hr-HR" dirty="0" smtClean="0">
                <a:solidFill>
                  <a:srgbClr val="FF0000"/>
                </a:solidFill>
              </a:rPr>
              <a:t>ostati miran i opskrbiti se točnim informacijama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U datoteci (file) „Misli dobro”, u ovom kanalu Stručno-razvojne službe, možeš pronaći načine </a:t>
            </a:r>
            <a:r>
              <a:rPr lang="hr-HR" dirty="0" smtClean="0">
                <a:solidFill>
                  <a:srgbClr val="FF0000"/>
                </a:solidFill>
              </a:rPr>
              <a:t>kako se nositi s neugodnim emocijama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pPr marL="0" indent="0" algn="ctr">
              <a:buNone/>
            </a:pPr>
            <a:r>
              <a:rPr lang="hr-HR" b="1" dirty="0"/>
              <a:t>Za dodatna pitanja i objašnjenja, tu smo za tebe, javi nam se </a:t>
            </a:r>
            <a:r>
              <a:rPr lang="hr-HR" b="1" dirty="0">
                <a:sym typeface="Wingdings" panose="05000000000000000000" pitchFamily="2" charset="2"/>
              </a:rPr>
              <a:t></a:t>
            </a:r>
            <a:endParaRPr lang="hr-HR" b="1" dirty="0"/>
          </a:p>
          <a:p>
            <a:pPr algn="ctr"/>
            <a:endParaRPr lang="en-GB" b="1" dirty="0"/>
          </a:p>
          <a:p>
            <a:endParaRPr lang="hr-HR" dirty="0"/>
          </a:p>
        </p:txBody>
      </p:sp>
      <p:pic>
        <p:nvPicPr>
          <p:cNvPr id="4100" name="Picture 4" descr="Slikovni rezultat za anx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73" y="4577131"/>
            <a:ext cx="4267264" cy="213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780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UPOZORENJE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437747"/>
            <a:ext cx="7635675" cy="4128516"/>
          </a:xfrm>
        </p:spPr>
        <p:txBody>
          <a:bodyPr>
            <a:normAutofit/>
          </a:bodyPr>
          <a:lstStyle/>
          <a:p>
            <a:r>
              <a:rPr lang="hr-HR" dirty="0"/>
              <a:t>Budite svjesni da se u kriznim situacijama često pojavljuju </a:t>
            </a:r>
            <a:r>
              <a:rPr lang="hr-HR" b="1" u="sng" dirty="0">
                <a:solidFill>
                  <a:srgbClr val="FF0000"/>
                </a:solidFill>
              </a:rPr>
              <a:t>dezinformacije i lažne vijesti</a:t>
            </a:r>
            <a:r>
              <a:rPr lang="hr-HR" dirty="0"/>
              <a:t> na internetu, posebno na društvenim mrežama, kroz aplikacije za dopisivanje, mailove gdje se posebno brzo šire, ali i usmenom predajom.</a:t>
            </a:r>
            <a:endParaRPr lang="en-GB" dirty="0"/>
          </a:p>
          <a:p>
            <a:r>
              <a:rPr lang="hr-HR" dirty="0"/>
              <a:t>Takve lažne informacije povećavaju </a:t>
            </a:r>
            <a:r>
              <a:rPr lang="hr-HR" b="1" u="sng" dirty="0">
                <a:solidFill>
                  <a:srgbClr val="FF0000"/>
                </a:solidFill>
              </a:rPr>
              <a:t>strah i paniku </a:t>
            </a:r>
            <a:r>
              <a:rPr lang="hr-HR" dirty="0"/>
              <a:t>među ljudima.</a:t>
            </a:r>
            <a:endParaRPr lang="en-GB" dirty="0"/>
          </a:p>
          <a:p>
            <a:r>
              <a:rPr lang="hr-HR" dirty="0"/>
              <a:t>Iz tog razloga, u ovoj ćete prezentaciji pronaći samo </a:t>
            </a:r>
            <a:r>
              <a:rPr lang="hr-HR" b="1" u="sng" dirty="0"/>
              <a:t>SLUŽBENE i PROVJERENE </a:t>
            </a:r>
            <a:r>
              <a:rPr lang="hr-HR" dirty="0" smtClean="0"/>
              <a:t>informacije. 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i="1" dirty="0" smtClean="0"/>
              <a:t>Informacije su preuzete s internetskih stranica na kojima možete pročitati dodatne informacije:</a:t>
            </a:r>
          </a:p>
          <a:p>
            <a:r>
              <a:rPr lang="hr-HR" i="1" dirty="0" smtClean="0"/>
              <a:t>HZZJZ, koronavirus.hr, unicef.org i medijska pismenost.hr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8565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koronavirusu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998" y="2420330"/>
            <a:ext cx="6982533" cy="44376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KORONAVIRUS </a:t>
            </a:r>
            <a:r>
              <a:rPr lang="en-GB" dirty="0" err="1"/>
              <a:t>uzrokuje</a:t>
            </a:r>
            <a:r>
              <a:rPr lang="en-GB" dirty="0"/>
              <a:t> </a:t>
            </a:r>
            <a:r>
              <a:rPr lang="en-GB" dirty="0" err="1"/>
              <a:t>virusnu</a:t>
            </a:r>
            <a:r>
              <a:rPr lang="en-GB" dirty="0"/>
              <a:t> </a:t>
            </a:r>
            <a:r>
              <a:rPr lang="en-GB" dirty="0" err="1"/>
              <a:t>bolest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se </a:t>
            </a:r>
            <a:r>
              <a:rPr lang="en-GB" dirty="0" err="1"/>
              <a:t>manifestira</a:t>
            </a:r>
            <a:r>
              <a:rPr lang="en-GB" dirty="0"/>
              <a:t> </a:t>
            </a:r>
            <a:r>
              <a:rPr lang="en-GB" dirty="0" err="1"/>
              <a:t>simptomima</a:t>
            </a:r>
            <a:r>
              <a:rPr lang="en-GB" dirty="0"/>
              <a:t> </a:t>
            </a:r>
            <a:r>
              <a:rPr lang="en-GB" dirty="0" err="1"/>
              <a:t>sličnim</a:t>
            </a:r>
            <a:r>
              <a:rPr lang="en-GB" dirty="0"/>
              <a:t> </a:t>
            </a:r>
            <a:r>
              <a:rPr lang="en-GB" dirty="0" err="1"/>
              <a:t>gripi</a:t>
            </a:r>
            <a:r>
              <a:rPr lang="en-GB" dirty="0"/>
              <a:t>. </a:t>
            </a:r>
            <a:r>
              <a:rPr lang="en-GB" dirty="0" err="1"/>
              <a:t>Brzo</a:t>
            </a:r>
            <a:r>
              <a:rPr lang="en-GB" dirty="0"/>
              <a:t> se </a:t>
            </a:r>
            <a:r>
              <a:rPr lang="en-GB" dirty="0" err="1"/>
              <a:t>širi</a:t>
            </a:r>
            <a:r>
              <a:rPr lang="en-GB" dirty="0"/>
              <a:t>, a u </a:t>
            </a:r>
            <a:r>
              <a:rPr lang="en-GB" dirty="0" err="1"/>
              <a:t>nekim</a:t>
            </a:r>
            <a:r>
              <a:rPr lang="en-GB" dirty="0"/>
              <a:t> </a:t>
            </a:r>
            <a:r>
              <a:rPr lang="en-GB" dirty="0" err="1"/>
              <a:t>slučajevima</a:t>
            </a:r>
            <a:r>
              <a:rPr lang="en-GB" dirty="0"/>
              <a:t>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dovesti</a:t>
            </a:r>
            <a:r>
              <a:rPr lang="en-GB" dirty="0"/>
              <a:t> do </a:t>
            </a:r>
            <a:r>
              <a:rPr lang="en-GB" dirty="0" err="1"/>
              <a:t>težih</a:t>
            </a:r>
            <a:r>
              <a:rPr lang="en-GB" dirty="0"/>
              <a:t> </a:t>
            </a:r>
            <a:r>
              <a:rPr lang="en-GB" dirty="0" err="1"/>
              <a:t>komplikacija</a:t>
            </a:r>
            <a:r>
              <a:rPr lang="en-GB" dirty="0"/>
              <a:t> </a:t>
            </a:r>
            <a:r>
              <a:rPr lang="en-GB" dirty="0" err="1"/>
              <a:t>respiratornog</a:t>
            </a:r>
            <a:r>
              <a:rPr lang="en-GB" dirty="0"/>
              <a:t> </a:t>
            </a:r>
            <a:r>
              <a:rPr lang="en-GB" dirty="0" err="1"/>
              <a:t>sustava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smrti</a:t>
            </a:r>
            <a:r>
              <a:rPr lang="en-GB" dirty="0"/>
              <a:t>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>
                <a:solidFill>
                  <a:srgbClr val="FF0000"/>
                </a:solidFill>
              </a:rPr>
              <a:t>Koronavirus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izaziva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simptome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slične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gripi</a:t>
            </a:r>
            <a:r>
              <a:rPr lang="hr-HR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GB" dirty="0" err="1" smtClean="0"/>
              <a:t>povišene</a:t>
            </a:r>
            <a:r>
              <a:rPr lang="en-GB" dirty="0" smtClean="0"/>
              <a:t> </a:t>
            </a:r>
            <a:r>
              <a:rPr lang="en-GB" dirty="0" err="1"/>
              <a:t>tjelesne</a:t>
            </a:r>
            <a:r>
              <a:rPr lang="en-GB" dirty="0"/>
              <a:t> temperature</a:t>
            </a:r>
          </a:p>
          <a:p>
            <a:r>
              <a:rPr lang="en-GB" dirty="0" err="1"/>
              <a:t>kašlja</a:t>
            </a:r>
            <a:endParaRPr lang="en-GB" dirty="0"/>
          </a:p>
          <a:p>
            <a:r>
              <a:rPr lang="en-GB" dirty="0" err="1"/>
              <a:t>otežanog</a:t>
            </a:r>
            <a:r>
              <a:rPr lang="en-GB" dirty="0"/>
              <a:t> </a:t>
            </a:r>
            <a:r>
              <a:rPr lang="en-GB" dirty="0" err="1"/>
              <a:t>disanja</a:t>
            </a:r>
            <a:endParaRPr lang="en-GB" dirty="0"/>
          </a:p>
          <a:p>
            <a:r>
              <a:rPr lang="en-GB" dirty="0" err="1"/>
              <a:t>bolova</a:t>
            </a:r>
            <a:r>
              <a:rPr lang="en-GB" dirty="0"/>
              <a:t> u </a:t>
            </a:r>
            <a:r>
              <a:rPr lang="en-GB" dirty="0" err="1"/>
              <a:t>mišićima</a:t>
            </a:r>
            <a:r>
              <a:rPr lang="en-GB" dirty="0"/>
              <a:t> </a:t>
            </a:r>
            <a:r>
              <a:rPr lang="en-GB" dirty="0" err="1"/>
              <a:t>i</a:t>
            </a:r>
            <a:endParaRPr lang="en-GB" dirty="0"/>
          </a:p>
          <a:p>
            <a:r>
              <a:rPr lang="hr-HR" dirty="0" err="1"/>
              <a:t>u</a:t>
            </a:r>
            <a:r>
              <a:rPr lang="en-GB" dirty="0" smtClean="0"/>
              <a:t>mora</a:t>
            </a:r>
            <a:endParaRPr lang="hr-HR" dirty="0" smtClean="0"/>
          </a:p>
          <a:p>
            <a:endParaRPr lang="en-GB" dirty="0"/>
          </a:p>
          <a:p>
            <a:r>
              <a:rPr lang="en-GB" dirty="0"/>
              <a:t>U </a:t>
            </a:r>
            <a:r>
              <a:rPr lang="en-GB" dirty="0" err="1"/>
              <a:t>težim</a:t>
            </a:r>
            <a:r>
              <a:rPr lang="en-GB" dirty="0"/>
              <a:t> </a:t>
            </a:r>
            <a:r>
              <a:rPr lang="en-GB" dirty="0" err="1"/>
              <a:t>slučajevima</a:t>
            </a:r>
            <a:r>
              <a:rPr lang="en-GB" dirty="0"/>
              <a:t> </a:t>
            </a:r>
            <a:r>
              <a:rPr lang="en-GB" dirty="0" err="1"/>
              <a:t>javlja</a:t>
            </a:r>
            <a:r>
              <a:rPr lang="en-GB" dirty="0"/>
              <a:t> se </a:t>
            </a:r>
            <a:r>
              <a:rPr lang="en-GB" dirty="0" err="1"/>
              <a:t>teška</a:t>
            </a:r>
            <a:r>
              <a:rPr lang="en-GB" dirty="0"/>
              <a:t> </a:t>
            </a:r>
            <a:r>
              <a:rPr lang="en-GB" dirty="0" err="1"/>
              <a:t>upala</a:t>
            </a:r>
            <a:r>
              <a:rPr lang="en-GB" dirty="0"/>
              <a:t> </a:t>
            </a:r>
            <a:r>
              <a:rPr lang="en-GB" dirty="0" err="1"/>
              <a:t>pluća</a:t>
            </a:r>
            <a:r>
              <a:rPr lang="en-GB" dirty="0"/>
              <a:t>, </a:t>
            </a:r>
            <a:r>
              <a:rPr lang="en-GB" dirty="0" err="1"/>
              <a:t>sindrom</a:t>
            </a:r>
            <a:r>
              <a:rPr lang="en-GB" dirty="0"/>
              <a:t> </a:t>
            </a:r>
            <a:r>
              <a:rPr lang="en-GB" dirty="0" err="1"/>
              <a:t>akutnog</a:t>
            </a:r>
            <a:r>
              <a:rPr lang="en-GB" dirty="0"/>
              <a:t> </a:t>
            </a:r>
            <a:r>
              <a:rPr lang="en-GB" dirty="0" err="1"/>
              <a:t>otežanog</a:t>
            </a:r>
            <a:r>
              <a:rPr lang="en-GB" dirty="0"/>
              <a:t> </a:t>
            </a:r>
            <a:r>
              <a:rPr lang="en-GB" dirty="0" err="1"/>
              <a:t>disanja</a:t>
            </a:r>
            <a:r>
              <a:rPr lang="en-GB" dirty="0"/>
              <a:t>, </a:t>
            </a:r>
            <a:r>
              <a:rPr lang="en-GB" dirty="0" err="1"/>
              <a:t>sepsa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septički</a:t>
            </a:r>
            <a:r>
              <a:rPr lang="en-GB" dirty="0"/>
              <a:t> </a:t>
            </a:r>
            <a:r>
              <a:rPr lang="en-GB" dirty="0" err="1"/>
              <a:t>šok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uzrokovati</a:t>
            </a:r>
            <a:r>
              <a:rPr lang="en-GB" dirty="0"/>
              <a:t> </a:t>
            </a:r>
            <a:r>
              <a:rPr lang="en-GB" dirty="0" err="1"/>
              <a:t>smrt</a:t>
            </a:r>
            <a:r>
              <a:rPr lang="en-GB" dirty="0"/>
              <a:t> </a:t>
            </a:r>
            <a:r>
              <a:rPr lang="en-GB" dirty="0" err="1"/>
              <a:t>pacijenta</a:t>
            </a:r>
            <a:r>
              <a:rPr lang="en-GB" dirty="0"/>
              <a:t>, a </a:t>
            </a:r>
            <a:r>
              <a:rPr lang="en-GB" dirty="0" err="1"/>
              <a:t>osobe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boluju</a:t>
            </a:r>
            <a:r>
              <a:rPr lang="en-GB" dirty="0"/>
              <a:t> od </a:t>
            </a:r>
            <a:r>
              <a:rPr lang="en-GB" dirty="0" err="1"/>
              <a:t>kroničnih</a:t>
            </a:r>
            <a:r>
              <a:rPr lang="en-GB" dirty="0"/>
              <a:t> </a:t>
            </a:r>
            <a:r>
              <a:rPr lang="en-GB" dirty="0" err="1"/>
              <a:t>bolesti</a:t>
            </a:r>
            <a:r>
              <a:rPr lang="en-GB" dirty="0"/>
              <a:t> </a:t>
            </a:r>
            <a:r>
              <a:rPr lang="en-GB" dirty="0" err="1"/>
              <a:t>podložnije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težim</a:t>
            </a:r>
            <a:r>
              <a:rPr lang="en-GB" dirty="0"/>
              <a:t> </a:t>
            </a:r>
            <a:r>
              <a:rPr lang="en-GB" dirty="0" err="1"/>
              <a:t>oboljenjima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505" y="2936626"/>
            <a:ext cx="4895850" cy="25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2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712172"/>
            <a:ext cx="7729728" cy="1188720"/>
          </a:xfrm>
        </p:spPr>
        <p:txBody>
          <a:bodyPr/>
          <a:lstStyle/>
          <a:p>
            <a:r>
              <a:rPr lang="hr-HR" dirty="0" smtClean="0"/>
              <a:t>NEMOJ ZANEMARITI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099624"/>
            <a:ext cx="7729728" cy="3101983"/>
          </a:xfrm>
        </p:spPr>
        <p:txBody>
          <a:bodyPr>
            <a:normAutofit/>
          </a:bodyPr>
          <a:lstStyle/>
          <a:p>
            <a:r>
              <a:rPr lang="hr-HR" sz="1600" dirty="0" smtClean="0"/>
              <a:t>Neki su simptomi jednaki kao kod prehlade i gripe, stoga, ne znači da pojavom nekih od simptoma imate koronavirus. </a:t>
            </a:r>
          </a:p>
          <a:p>
            <a:endParaRPr lang="hr-HR" sz="1600" dirty="0"/>
          </a:p>
          <a:p>
            <a:r>
              <a:rPr lang="hr-HR" sz="1600" dirty="0" smtClean="0"/>
              <a:t>Procijenu donosi liječnik!</a:t>
            </a:r>
          </a:p>
          <a:p>
            <a:endParaRPr lang="hr-HR" sz="1600" dirty="0"/>
          </a:p>
          <a:p>
            <a:r>
              <a:rPr lang="hr-HR" sz="1600" dirty="0" smtClean="0"/>
              <a:t>Ako osoba nije bila u bliskom kontaktu s osobom koja je zaražena ili nije bila u nekoj od zemalja koje su zahvaćene virusom – malo je vjerojatno da je osoba obolila od koronavirusa.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33" y="4827140"/>
            <a:ext cx="5920067" cy="18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0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se virus širi?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207" y="3193856"/>
            <a:ext cx="7729728" cy="3101983"/>
          </a:xfrm>
        </p:spPr>
        <p:txBody>
          <a:bodyPr/>
          <a:lstStyle/>
          <a:p>
            <a:r>
              <a:rPr lang="en-GB" dirty="0" err="1" smtClean="0"/>
              <a:t>Izravnim</a:t>
            </a:r>
            <a:r>
              <a:rPr lang="en-GB" dirty="0" smtClean="0"/>
              <a:t> </a:t>
            </a:r>
            <a:r>
              <a:rPr lang="en-GB" dirty="0" err="1"/>
              <a:t>kontaktom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zaraženom</a:t>
            </a:r>
            <a:r>
              <a:rPr lang="en-GB" dirty="0"/>
              <a:t> </a:t>
            </a:r>
            <a:r>
              <a:rPr lang="en-GB" dirty="0" err="1"/>
              <a:t>osobom</a:t>
            </a:r>
            <a:endParaRPr lang="en-GB" dirty="0"/>
          </a:p>
          <a:p>
            <a:r>
              <a:rPr lang="en-GB" dirty="0" err="1"/>
              <a:t>Kapljičnim</a:t>
            </a:r>
            <a:r>
              <a:rPr lang="en-GB" dirty="0"/>
              <a:t> </a:t>
            </a:r>
            <a:r>
              <a:rPr lang="en-GB" dirty="0" err="1"/>
              <a:t>putem</a:t>
            </a:r>
            <a:r>
              <a:rPr lang="en-GB" dirty="0"/>
              <a:t> (</a:t>
            </a:r>
            <a:r>
              <a:rPr lang="en-GB" dirty="0" err="1"/>
              <a:t>kihanje</a:t>
            </a:r>
            <a:r>
              <a:rPr lang="en-GB" dirty="0"/>
              <a:t>, </a:t>
            </a:r>
            <a:r>
              <a:rPr lang="en-GB" dirty="0" err="1"/>
              <a:t>kašljanje</a:t>
            </a:r>
            <a:r>
              <a:rPr lang="en-GB" dirty="0"/>
              <a:t>)</a:t>
            </a:r>
          </a:p>
          <a:p>
            <a:r>
              <a:rPr lang="en-GB" dirty="0" err="1"/>
              <a:t>Dodirom</a:t>
            </a:r>
            <a:r>
              <a:rPr lang="en-GB" dirty="0"/>
              <a:t> </a:t>
            </a:r>
            <a:r>
              <a:rPr lang="en-GB" dirty="0" err="1"/>
              <a:t>predmeta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površina</a:t>
            </a:r>
            <a:r>
              <a:rPr lang="en-GB" dirty="0"/>
              <a:t> </a:t>
            </a:r>
            <a:r>
              <a:rPr lang="en-GB" dirty="0" err="1"/>
              <a:t>izloženih</a:t>
            </a:r>
            <a:r>
              <a:rPr lang="en-GB" dirty="0"/>
              <a:t> </a:t>
            </a:r>
            <a:r>
              <a:rPr lang="en-GB" dirty="0" err="1"/>
              <a:t>virusu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762246"/>
            <a:ext cx="4858871" cy="32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mogu učiniti da spriječim širenje virusa?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359370"/>
            <a:ext cx="7923929" cy="4311396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češće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perite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ruke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-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koristiti</a:t>
            </a:r>
            <a:r>
              <a:rPr lang="en-GB" dirty="0"/>
              <a:t> </a:t>
            </a:r>
            <a:r>
              <a:rPr lang="en-GB" dirty="0" err="1"/>
              <a:t>toplu</a:t>
            </a:r>
            <a:r>
              <a:rPr lang="en-GB" dirty="0"/>
              <a:t> </a:t>
            </a:r>
            <a:r>
              <a:rPr lang="en-GB" dirty="0" err="1"/>
              <a:t>tekuću</a:t>
            </a:r>
            <a:r>
              <a:rPr lang="en-GB" dirty="0"/>
              <a:t> </a:t>
            </a:r>
            <a:r>
              <a:rPr lang="en-GB" dirty="0" err="1"/>
              <a:t>vodu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sapun</a:t>
            </a:r>
            <a:r>
              <a:rPr lang="en-GB" dirty="0"/>
              <a:t>.</a:t>
            </a:r>
          </a:p>
          <a:p>
            <a:r>
              <a:rPr lang="en-GB" dirty="0" err="1"/>
              <a:t>Kada</a:t>
            </a:r>
            <a:r>
              <a:rPr lang="en-GB" dirty="0"/>
              <a:t> </a:t>
            </a:r>
            <a:r>
              <a:rPr lang="en-GB" dirty="0" err="1"/>
              <a:t>kašljete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kišete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prekrijte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usta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nos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/>
              <a:t>laktom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papirnatom</a:t>
            </a:r>
            <a:r>
              <a:rPr lang="en-GB" dirty="0"/>
              <a:t> </a:t>
            </a:r>
            <a:r>
              <a:rPr lang="en-GB" dirty="0" err="1"/>
              <a:t>maramicom</a:t>
            </a:r>
            <a:r>
              <a:rPr lang="en-GB" dirty="0"/>
              <a:t> </a:t>
            </a:r>
            <a:r>
              <a:rPr lang="en-GB" dirty="0" err="1"/>
              <a:t>koju</a:t>
            </a:r>
            <a:r>
              <a:rPr lang="en-GB" dirty="0"/>
              <a:t> </a:t>
            </a:r>
            <a:r>
              <a:rPr lang="en-GB" dirty="0" err="1"/>
              <a:t>poslije</a:t>
            </a:r>
            <a:r>
              <a:rPr lang="en-GB" dirty="0"/>
              <a:t> </a:t>
            </a:r>
            <a:r>
              <a:rPr lang="en-GB" dirty="0" err="1"/>
              <a:t>odbacite</a:t>
            </a:r>
            <a:r>
              <a:rPr lang="en-GB" dirty="0"/>
              <a:t> u </a:t>
            </a:r>
            <a:r>
              <a:rPr lang="en-GB" dirty="0" err="1"/>
              <a:t>koš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otpad</a:t>
            </a:r>
            <a:r>
              <a:rPr lang="en-GB" dirty="0"/>
              <a:t> s </a:t>
            </a:r>
            <a:r>
              <a:rPr lang="en-GB" dirty="0" err="1"/>
              <a:t>poklopcem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operite</a:t>
            </a:r>
            <a:r>
              <a:rPr lang="en-GB" dirty="0"/>
              <a:t> </a:t>
            </a:r>
            <a:r>
              <a:rPr lang="en-GB" dirty="0" err="1"/>
              <a:t>ruke</a:t>
            </a:r>
            <a:r>
              <a:rPr lang="en-GB" dirty="0"/>
              <a:t>.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kašljanju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kihanju</a:t>
            </a:r>
            <a:r>
              <a:rPr lang="en-GB" dirty="0"/>
              <a:t> </a:t>
            </a:r>
            <a:r>
              <a:rPr lang="en-GB" dirty="0" err="1"/>
              <a:t>okrenite</a:t>
            </a:r>
            <a:r>
              <a:rPr lang="en-GB" dirty="0"/>
              <a:t> lice od </a:t>
            </a:r>
            <a:r>
              <a:rPr lang="en-GB" dirty="0" err="1"/>
              <a:t>drugih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.</a:t>
            </a:r>
          </a:p>
          <a:p>
            <a:r>
              <a:rPr lang="en-GB" dirty="0" err="1">
                <a:solidFill>
                  <a:srgbClr val="FF0000"/>
                </a:solidFill>
              </a:rPr>
              <a:t>Izbjegavajte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dodirivanje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/>
              <a:t>lica</a:t>
            </a:r>
            <a:r>
              <a:rPr lang="en-GB" dirty="0"/>
              <a:t>, </a:t>
            </a:r>
            <a:r>
              <a:rPr lang="en-GB" dirty="0" err="1"/>
              <a:t>usta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očiju</a:t>
            </a:r>
            <a:r>
              <a:rPr lang="en-GB" dirty="0"/>
              <a:t> </a:t>
            </a:r>
            <a:r>
              <a:rPr lang="en-GB" dirty="0" err="1"/>
              <a:t>rukama</a:t>
            </a:r>
            <a:r>
              <a:rPr lang="en-GB" dirty="0"/>
              <a:t>.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Provjetravajte</a:t>
            </a:r>
            <a:r>
              <a:rPr lang="en-GB" dirty="0" smtClean="0"/>
              <a:t> </a:t>
            </a:r>
            <a:r>
              <a:rPr lang="en-GB" dirty="0" err="1"/>
              <a:t>prostorije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err="1">
                <a:solidFill>
                  <a:srgbClr val="FF0000"/>
                </a:solidFill>
              </a:rPr>
              <a:t>Izbjegavajte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k</a:t>
            </a:r>
            <a:r>
              <a:rPr lang="en-GB" dirty="0" err="1" smtClean="0">
                <a:solidFill>
                  <a:srgbClr val="FF0000"/>
                </a:solidFill>
              </a:rPr>
              <a:t>ontakt</a:t>
            </a:r>
            <a:r>
              <a:rPr lang="en-GB" dirty="0" smtClean="0"/>
              <a:t> </a:t>
            </a:r>
            <a:r>
              <a:rPr lang="en-GB" dirty="0"/>
              <a:t>s </a:t>
            </a:r>
            <a:r>
              <a:rPr lang="en-GB" dirty="0" err="1"/>
              <a:t>osobama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imaju</a:t>
            </a:r>
            <a:r>
              <a:rPr lang="en-GB" dirty="0"/>
              <a:t> </a:t>
            </a:r>
            <a:r>
              <a:rPr lang="en-GB" dirty="0" err="1"/>
              <a:t>povišenu</a:t>
            </a:r>
            <a:r>
              <a:rPr lang="en-GB" dirty="0"/>
              <a:t> </a:t>
            </a:r>
            <a:r>
              <a:rPr lang="en-GB" dirty="0" err="1"/>
              <a:t>tjelesnu</a:t>
            </a:r>
            <a:r>
              <a:rPr lang="en-GB" dirty="0"/>
              <a:t> </a:t>
            </a:r>
            <a:r>
              <a:rPr lang="en-GB" dirty="0" err="1"/>
              <a:t>temperaturu</a:t>
            </a:r>
            <a:r>
              <a:rPr lang="en-GB" dirty="0"/>
              <a:t>, </a:t>
            </a:r>
            <a:r>
              <a:rPr lang="en-GB" dirty="0" err="1"/>
              <a:t>kašalj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/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kratak</a:t>
            </a:r>
            <a:r>
              <a:rPr lang="en-GB" dirty="0"/>
              <a:t> dah.</a:t>
            </a:r>
          </a:p>
          <a:p>
            <a:r>
              <a:rPr lang="en-GB" dirty="0" err="1"/>
              <a:t>Izbjegavajte</a:t>
            </a:r>
            <a:r>
              <a:rPr lang="en-GB" dirty="0"/>
              <a:t> </a:t>
            </a:r>
            <a:r>
              <a:rPr lang="en-GB" dirty="0" err="1"/>
              <a:t>rukovanje</a:t>
            </a:r>
            <a:r>
              <a:rPr lang="en-GB" dirty="0"/>
              <a:t>, </a:t>
            </a:r>
            <a:r>
              <a:rPr lang="en-GB" dirty="0" err="1"/>
              <a:t>grljenje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poljupce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održavajte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razmak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od </a:t>
            </a:r>
            <a:r>
              <a:rPr lang="en-GB" dirty="0" err="1"/>
              <a:t>barem</a:t>
            </a:r>
            <a:r>
              <a:rPr lang="en-GB" dirty="0"/>
              <a:t> 1m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razgovora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otvorenom</a:t>
            </a:r>
            <a:r>
              <a:rPr lang="en-GB" dirty="0"/>
              <a:t> </a:t>
            </a:r>
            <a:r>
              <a:rPr lang="en-GB" dirty="0" err="1"/>
              <a:t>prostoru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2m u </a:t>
            </a:r>
            <a:r>
              <a:rPr lang="en-GB" dirty="0" err="1"/>
              <a:t>zatvorenom</a:t>
            </a:r>
            <a:r>
              <a:rPr lang="en-GB" dirty="0"/>
              <a:t> </a:t>
            </a:r>
            <a:r>
              <a:rPr lang="en-GB" dirty="0" err="1"/>
              <a:t>prostoru</a:t>
            </a:r>
            <a:r>
              <a:rPr lang="en-GB" dirty="0"/>
              <a:t>.</a:t>
            </a:r>
          </a:p>
          <a:p>
            <a:r>
              <a:rPr lang="en-GB" dirty="0" err="1">
                <a:solidFill>
                  <a:srgbClr val="FF0000"/>
                </a:solidFill>
              </a:rPr>
              <a:t>Izbjegavajte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veće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grupe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ljudi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javna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okupljanja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Ne </a:t>
            </a:r>
            <a:r>
              <a:rPr lang="en-GB" dirty="0" err="1">
                <a:solidFill>
                  <a:srgbClr val="FF0000"/>
                </a:solidFill>
              </a:rPr>
              <a:t>pušite</a:t>
            </a:r>
            <a:r>
              <a:rPr lang="en-GB" dirty="0"/>
              <a:t>! </a:t>
            </a:r>
            <a:r>
              <a:rPr lang="en-GB" dirty="0" err="1"/>
              <a:t>Prestanak</a:t>
            </a:r>
            <a:r>
              <a:rPr lang="en-GB" dirty="0"/>
              <a:t> </a:t>
            </a:r>
            <a:r>
              <a:rPr lang="en-GB" dirty="0" err="1"/>
              <a:t>pušenja</a:t>
            </a:r>
            <a:r>
              <a:rPr lang="en-GB" dirty="0"/>
              <a:t> </a:t>
            </a:r>
            <a:r>
              <a:rPr lang="en-GB" dirty="0" err="1"/>
              <a:t>smanjuje</a:t>
            </a:r>
            <a:r>
              <a:rPr lang="en-GB" dirty="0"/>
              <a:t> </a:t>
            </a:r>
            <a:r>
              <a:rPr lang="en-GB" dirty="0" err="1"/>
              <a:t>rizik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razvoj</a:t>
            </a:r>
            <a:r>
              <a:rPr lang="en-GB" dirty="0"/>
              <a:t> </a:t>
            </a:r>
            <a:r>
              <a:rPr lang="en-GB" dirty="0" err="1"/>
              <a:t>teške</a:t>
            </a:r>
            <a:r>
              <a:rPr lang="en-GB" dirty="0"/>
              <a:t> </a:t>
            </a:r>
            <a:r>
              <a:rPr lang="en-GB" dirty="0" err="1"/>
              <a:t>plućne</a:t>
            </a:r>
            <a:r>
              <a:rPr lang="en-GB" dirty="0"/>
              <a:t> </a:t>
            </a:r>
            <a:r>
              <a:rPr lang="en-GB" dirty="0" err="1"/>
              <a:t>bolesti</a:t>
            </a:r>
            <a:r>
              <a:rPr lang="en-GB" dirty="0"/>
              <a:t> </a:t>
            </a:r>
            <a:r>
              <a:rPr lang="en-GB" dirty="0" err="1"/>
              <a:t>uzrokovane</a:t>
            </a:r>
            <a:r>
              <a:rPr lang="en-GB" dirty="0"/>
              <a:t> </a:t>
            </a:r>
            <a:r>
              <a:rPr lang="en-GB" dirty="0" err="1"/>
              <a:t>novim</a:t>
            </a:r>
            <a:r>
              <a:rPr lang="en-GB" dirty="0"/>
              <a:t> </a:t>
            </a:r>
            <a:r>
              <a:rPr lang="en-GB" dirty="0" err="1"/>
              <a:t>koronavirusom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9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196636"/>
              </p:ext>
            </p:extLst>
          </p:nvPr>
        </p:nvGraphicFramePr>
        <p:xfrm>
          <a:off x="3197951" y="0"/>
          <a:ext cx="5084094" cy="7122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7951" y="0"/>
                        <a:ext cx="5084094" cy="7122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3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633" y="1140170"/>
            <a:ext cx="7729728" cy="3101983"/>
          </a:xfrm>
        </p:spPr>
        <p:txBody>
          <a:bodyPr/>
          <a:lstStyle/>
          <a:p>
            <a:pPr algn="ctr"/>
            <a:r>
              <a:rPr lang="en-GB" sz="1600" dirty="0" err="1"/>
              <a:t>Ako</a:t>
            </a:r>
            <a:r>
              <a:rPr lang="en-GB" sz="1600" dirty="0"/>
              <a:t> </a:t>
            </a:r>
            <a:r>
              <a:rPr lang="en-GB" sz="1600" dirty="0" err="1"/>
              <a:t>imate</a:t>
            </a:r>
            <a:r>
              <a:rPr lang="en-GB" sz="1600" dirty="0"/>
              <a:t> </a:t>
            </a:r>
            <a:r>
              <a:rPr lang="en-GB" sz="1600" dirty="0" err="1"/>
              <a:t>simptome</a:t>
            </a:r>
            <a:r>
              <a:rPr lang="en-GB" sz="1600" dirty="0"/>
              <a:t> </a:t>
            </a:r>
            <a:r>
              <a:rPr lang="en-GB" sz="1600" dirty="0" err="1"/>
              <a:t>respiratorne</a:t>
            </a:r>
            <a:r>
              <a:rPr lang="en-GB" sz="1600" dirty="0"/>
              <a:t> </a:t>
            </a:r>
            <a:r>
              <a:rPr lang="en-GB" sz="1600" dirty="0" err="1"/>
              <a:t>bolesti</a:t>
            </a:r>
            <a:r>
              <a:rPr lang="en-GB" sz="1600" dirty="0"/>
              <a:t> (</a:t>
            </a:r>
            <a:r>
              <a:rPr lang="en-GB" sz="1600" dirty="0" err="1"/>
              <a:t>kašalj</a:t>
            </a:r>
            <a:r>
              <a:rPr lang="en-GB" sz="1600" dirty="0"/>
              <a:t>, </a:t>
            </a:r>
            <a:r>
              <a:rPr lang="en-GB" sz="1600" dirty="0" err="1"/>
              <a:t>kihanje</a:t>
            </a:r>
            <a:r>
              <a:rPr lang="en-GB" sz="1600" dirty="0"/>
              <a:t>, </a:t>
            </a:r>
            <a:r>
              <a:rPr lang="en-GB" sz="1600" dirty="0" err="1"/>
              <a:t>grlobolja</a:t>
            </a:r>
            <a:r>
              <a:rPr lang="en-GB" sz="1600" dirty="0"/>
              <a:t>, </a:t>
            </a:r>
            <a:r>
              <a:rPr lang="en-GB" sz="1600" dirty="0" err="1"/>
              <a:t>povišena</a:t>
            </a:r>
            <a:r>
              <a:rPr lang="en-GB" sz="1600" dirty="0"/>
              <a:t> </a:t>
            </a:r>
            <a:r>
              <a:rPr lang="en-GB" sz="1600" dirty="0" err="1"/>
              <a:t>tjelesna</a:t>
            </a:r>
            <a:r>
              <a:rPr lang="en-GB" sz="1600" dirty="0"/>
              <a:t> </a:t>
            </a:r>
            <a:r>
              <a:rPr lang="en-GB" sz="1600" dirty="0" err="1"/>
              <a:t>temperatura</a:t>
            </a:r>
            <a:r>
              <a:rPr lang="en-GB" sz="1600" dirty="0"/>
              <a:t>, </a:t>
            </a:r>
            <a:r>
              <a:rPr lang="en-GB" sz="1600" dirty="0" err="1"/>
              <a:t>kratak</a:t>
            </a:r>
            <a:r>
              <a:rPr lang="en-GB" sz="1600" dirty="0"/>
              <a:t> </a:t>
            </a:r>
            <a:r>
              <a:rPr lang="en-GB" sz="1600" dirty="0" smtClean="0"/>
              <a:t>dah)</a:t>
            </a:r>
            <a:r>
              <a:rPr lang="hr-HR" sz="1600" dirty="0" smtClean="0"/>
              <a:t> </a:t>
            </a:r>
            <a:r>
              <a:rPr lang="en-GB" sz="1600" dirty="0" err="1" smtClean="0"/>
              <a:t>nazovite</a:t>
            </a:r>
            <a:r>
              <a:rPr lang="en-GB" sz="1600" dirty="0" smtClean="0"/>
              <a:t> </a:t>
            </a:r>
            <a:r>
              <a:rPr lang="en-GB" sz="1600" dirty="0" err="1"/>
              <a:t>liječnika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nadležnu</a:t>
            </a:r>
            <a:r>
              <a:rPr lang="en-GB" sz="1600" dirty="0"/>
              <a:t> </a:t>
            </a:r>
            <a:r>
              <a:rPr lang="en-GB" sz="1600" dirty="0" err="1"/>
              <a:t>epidemiološku</a:t>
            </a:r>
            <a:r>
              <a:rPr lang="en-GB" sz="1600" dirty="0"/>
              <a:t> </a:t>
            </a:r>
            <a:r>
              <a:rPr lang="en-GB" sz="1600" dirty="0" err="1"/>
              <a:t>službu</a:t>
            </a:r>
            <a:r>
              <a:rPr lang="en-GB" sz="1600" dirty="0"/>
              <a:t> </a:t>
            </a:r>
            <a:r>
              <a:rPr lang="en-GB" sz="1600" dirty="0" err="1"/>
              <a:t>te</a:t>
            </a:r>
            <a:r>
              <a:rPr lang="en-GB" sz="1600" dirty="0"/>
              <a:t> </a:t>
            </a:r>
            <a:r>
              <a:rPr lang="en-GB" sz="1600" b="1" dirty="0" err="1"/>
              <a:t>izbjegavajte</a:t>
            </a:r>
            <a:r>
              <a:rPr lang="en-GB" sz="1600" b="1" dirty="0"/>
              <a:t> </a:t>
            </a:r>
            <a:r>
              <a:rPr lang="en-GB" sz="1600" b="1" dirty="0" err="1"/>
              <a:t>odlazak</a:t>
            </a:r>
            <a:r>
              <a:rPr lang="en-GB" sz="1600" b="1" dirty="0"/>
              <a:t> u </a:t>
            </a:r>
            <a:r>
              <a:rPr lang="en-GB" sz="1600" b="1" dirty="0" err="1"/>
              <a:t>zdravstvenu</a:t>
            </a:r>
            <a:r>
              <a:rPr lang="en-GB" sz="1600" b="1" dirty="0"/>
              <a:t> </a:t>
            </a:r>
            <a:r>
              <a:rPr lang="en-GB" sz="1600" b="1" dirty="0" err="1"/>
              <a:t>ustanovu</a:t>
            </a:r>
            <a:r>
              <a:rPr lang="en-GB" sz="1600" b="1" dirty="0"/>
              <a:t> </a:t>
            </a:r>
            <a:r>
              <a:rPr lang="en-GB" sz="1600" b="1" dirty="0" err="1"/>
              <a:t>ako</a:t>
            </a:r>
            <a:r>
              <a:rPr lang="en-GB" sz="1600" b="1" dirty="0"/>
              <a:t> </a:t>
            </a:r>
            <a:r>
              <a:rPr lang="en-GB" sz="1600" b="1" dirty="0" err="1"/>
              <a:t>vam</a:t>
            </a:r>
            <a:r>
              <a:rPr lang="en-GB" sz="1600" b="1" dirty="0"/>
              <a:t> to </a:t>
            </a:r>
            <a:r>
              <a:rPr lang="en-GB" sz="1600" b="1" dirty="0" err="1"/>
              <a:t>liječnik</a:t>
            </a:r>
            <a:r>
              <a:rPr lang="en-GB" sz="1600" b="1" dirty="0"/>
              <a:t> </a:t>
            </a:r>
            <a:r>
              <a:rPr lang="en-GB" sz="1600" b="1" dirty="0" err="1"/>
              <a:t>nije</a:t>
            </a:r>
            <a:r>
              <a:rPr lang="en-GB" sz="1600" b="1" dirty="0"/>
              <a:t> </a:t>
            </a:r>
            <a:r>
              <a:rPr lang="en-GB" sz="1600" b="1" dirty="0" err="1"/>
              <a:t>savjetovao</a:t>
            </a:r>
            <a:r>
              <a:rPr lang="en-GB" sz="1600" b="1" dirty="0"/>
              <a:t> </a:t>
            </a:r>
            <a:r>
              <a:rPr lang="en-GB" sz="1600" b="1" dirty="0" err="1"/>
              <a:t>telefonom</a:t>
            </a:r>
            <a:r>
              <a:rPr lang="en-GB" sz="1600" b="1" dirty="0"/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16" y="2499581"/>
            <a:ext cx="5123089" cy="348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724" y="2546711"/>
            <a:ext cx="7729728" cy="33795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hr-HR" dirty="0" smtClean="0"/>
              <a:t>Za sva pitanja na temu koronavirusa otvoren je novi broj: 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	</a:t>
            </a:r>
            <a:r>
              <a:rPr lang="en-GB" dirty="0" err="1" smtClean="0">
                <a:solidFill>
                  <a:srgbClr val="FF0000"/>
                </a:solidFill>
              </a:rPr>
              <a:t>Pozivni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centar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na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temu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koronavirusa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broj</a:t>
            </a:r>
            <a:r>
              <a:rPr lang="en-GB" dirty="0">
                <a:solidFill>
                  <a:srgbClr val="FF0000"/>
                </a:solidFill>
              </a:rPr>
              <a:t> 113</a:t>
            </a:r>
          </a:p>
          <a:p>
            <a:r>
              <a:rPr lang="en-GB" dirty="0" err="1"/>
              <a:t>Građanima</a:t>
            </a:r>
            <a:r>
              <a:rPr lang="en-GB" dirty="0"/>
              <a:t> </a:t>
            </a:r>
            <a:r>
              <a:rPr lang="en-GB" dirty="0" smtClean="0"/>
              <a:t>od </a:t>
            </a:r>
            <a:r>
              <a:rPr lang="en-GB" dirty="0"/>
              <a:t>7 do 22 </a:t>
            </a:r>
            <a:r>
              <a:rPr lang="en-GB" dirty="0" err="1"/>
              <a:t>sata</a:t>
            </a:r>
            <a:r>
              <a:rPr lang="en-GB" dirty="0"/>
              <a:t> </a:t>
            </a:r>
            <a:r>
              <a:rPr lang="en-GB" dirty="0" err="1"/>
              <a:t>svaki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upite</a:t>
            </a:r>
            <a:r>
              <a:rPr lang="en-GB" dirty="0"/>
              <a:t> </a:t>
            </a:r>
            <a:r>
              <a:rPr lang="en-GB" dirty="0" err="1"/>
              <a:t>odgovaraju</a:t>
            </a:r>
            <a:r>
              <a:rPr lang="en-GB" dirty="0"/>
              <a:t> </a:t>
            </a:r>
            <a:r>
              <a:rPr lang="en-GB" dirty="0" err="1"/>
              <a:t>epidemiolozi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drugi</a:t>
            </a:r>
            <a:r>
              <a:rPr lang="en-GB" dirty="0"/>
              <a:t> </a:t>
            </a:r>
            <a:r>
              <a:rPr lang="en-GB" dirty="0" err="1"/>
              <a:t>stručnjaci</a:t>
            </a:r>
            <a:r>
              <a:rPr lang="en-GB" dirty="0"/>
              <a:t>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r>
              <a:rPr lang="en-GB" dirty="0"/>
              <a:t>DUBROVAČKO-NERETVANSKA </a:t>
            </a:r>
            <a:r>
              <a:rPr lang="en-GB" dirty="0" smtClean="0"/>
              <a:t>ŽUPANIJA</a:t>
            </a:r>
            <a:r>
              <a:rPr lang="hr-HR" dirty="0" smtClean="0"/>
              <a:t> - </a:t>
            </a:r>
            <a:r>
              <a:rPr lang="en-GB" dirty="0" err="1" smtClean="0"/>
              <a:t>Zavod</a:t>
            </a:r>
            <a:r>
              <a:rPr lang="en-GB" dirty="0" smtClean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javno</a:t>
            </a:r>
            <a:r>
              <a:rPr lang="en-GB" dirty="0"/>
              <a:t> </a:t>
            </a:r>
            <a:r>
              <a:rPr lang="en-GB" dirty="0" err="1"/>
              <a:t>zdravstvo</a:t>
            </a:r>
            <a:r>
              <a:rPr lang="en-GB" dirty="0"/>
              <a:t> </a:t>
            </a:r>
            <a:r>
              <a:rPr lang="en-GB" dirty="0" err="1"/>
              <a:t>Dubrovačko</a:t>
            </a:r>
            <a:r>
              <a:rPr lang="en-GB" dirty="0"/>
              <a:t> </a:t>
            </a:r>
            <a:r>
              <a:rPr lang="en-GB" dirty="0" err="1"/>
              <a:t>neretvanske</a:t>
            </a:r>
            <a:r>
              <a:rPr lang="en-GB" dirty="0"/>
              <a:t> </a:t>
            </a:r>
            <a:r>
              <a:rPr lang="en-GB" dirty="0" err="1"/>
              <a:t>županije</a:t>
            </a:r>
            <a:r>
              <a:rPr lang="en-GB" dirty="0"/>
              <a:t>: +385 98 24 34 54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452" y="3401565"/>
            <a:ext cx="3235371" cy="166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9115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59</TotalTime>
  <Words>847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Gill Sans MT</vt:lpstr>
      <vt:lpstr>Wingdings</vt:lpstr>
      <vt:lpstr>Parcel</vt:lpstr>
      <vt:lpstr>Foxit PDF Document</vt:lpstr>
      <vt:lpstr>KORONAVIRUS</vt:lpstr>
      <vt:lpstr>UPOZORENJE</vt:lpstr>
      <vt:lpstr>O koronavirusu</vt:lpstr>
      <vt:lpstr>NEMOJ ZANEMARITI</vt:lpstr>
      <vt:lpstr>Kako se virus širi?</vt:lpstr>
      <vt:lpstr>Što mogu učiniti da spriječim širenje virusa?</vt:lpstr>
      <vt:lpstr>PowerPoint Presentation</vt:lpstr>
      <vt:lpstr>PowerPoint Presentation</vt:lpstr>
      <vt:lpstr>113</vt:lpstr>
      <vt:lpstr>Korisni linkovi</vt:lpstr>
      <vt:lpstr>Koja je uloga medija u prijenosu informacija o koronavirusu</vt:lpstr>
      <vt:lpstr>SavjetI o tome kako koristiti vještine medijske pismenosti u ovoj situaciji, </vt:lpstr>
      <vt:lpstr>ŠTO AKO OSJEĆAM STRAH ILI PANIKU?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</dc:title>
  <dc:creator>Korisnik</dc:creator>
  <cp:lastModifiedBy>Korisnik</cp:lastModifiedBy>
  <cp:revision>6</cp:revision>
  <dcterms:created xsi:type="dcterms:W3CDTF">2020-03-23T10:53:57Z</dcterms:created>
  <dcterms:modified xsi:type="dcterms:W3CDTF">2020-03-23T11:52:59Z</dcterms:modified>
</cp:coreProperties>
</file>