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3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0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2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9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4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2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7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8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7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7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0C57-ED63-4568-857B-6EC90205EB8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1FA8-2077-4070-B4DD-5B2DC01D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-usmjeravanje.hzz.hr/Predanke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rav.ffzg.hr/zanimanja/" TargetMode="External"/><Relationship Id="rId2" Type="http://schemas.openxmlformats.org/officeDocument/2006/relationships/hyperlink" Target="http://mrav.ffzg.hr/zanimanja/upitnik/upitnik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utkarijere.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749" y="1753287"/>
            <a:ext cx="8679915" cy="1748729"/>
          </a:xfrm>
        </p:spPr>
        <p:txBody>
          <a:bodyPr>
            <a:normAutofit/>
          </a:bodyPr>
          <a:lstStyle/>
          <a:p>
            <a:r>
              <a:rPr lang="hr-HR" sz="6000" b="1" smtClean="0">
                <a:solidFill>
                  <a:schemeClr val="tx1"/>
                </a:solidFill>
              </a:rPr>
              <a:t>Profesionalna orijentacija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600" dirty="0" smtClean="0"/>
              <a:t>OSNOVNA ŠKOLA IVANA GUNDULIĆA</a:t>
            </a:r>
          </a:p>
          <a:p>
            <a:r>
              <a:rPr lang="hr-HR" sz="1600" dirty="0" smtClean="0"/>
              <a:t>DUBROVNIK</a:t>
            </a:r>
          </a:p>
          <a:p>
            <a:endParaRPr lang="hr-HR" sz="1600" dirty="0"/>
          </a:p>
          <a:p>
            <a:r>
              <a:rPr lang="hr-HR" sz="1600" dirty="0" smtClean="0"/>
              <a:t>travanj 2020.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095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300" y="2140919"/>
            <a:ext cx="3498979" cy="3040681"/>
          </a:xfrm>
        </p:spPr>
        <p:txBody>
          <a:bodyPr>
            <a:normAutofit fontScale="90000"/>
          </a:bodyPr>
          <a:lstStyle/>
          <a:p>
            <a:r>
              <a:rPr lang="hr-HR" sz="3600" b="1" u="sng" dirty="0">
                <a:solidFill>
                  <a:schemeClr val="tx1"/>
                </a:solidFill>
              </a:rPr>
              <a:t>PROFESIONALNA ORIJENTACIJA </a:t>
            </a:r>
            <a:r>
              <a:rPr lang="hr-HR" sz="3600" b="1" u="sng" dirty="0" smtClean="0">
                <a:solidFill>
                  <a:schemeClr val="tx1"/>
                </a:solidFill>
              </a:rPr>
              <a:t/>
            </a:r>
            <a:br>
              <a:rPr lang="hr-HR" sz="3600" b="1" u="sng" dirty="0" smtClean="0">
                <a:solidFill>
                  <a:schemeClr val="tx1"/>
                </a:solidFill>
              </a:rPr>
            </a:br>
            <a:r>
              <a:rPr lang="hr-HR" sz="3100" u="sng" dirty="0">
                <a:solidFill>
                  <a:schemeClr val="tx1"/>
                </a:solidFill>
              </a:rPr>
              <a:t/>
            </a:r>
            <a:br>
              <a:rPr lang="hr-HR" sz="3100" u="sng" dirty="0">
                <a:solidFill>
                  <a:schemeClr val="tx1"/>
                </a:solidFill>
              </a:rPr>
            </a:br>
            <a:r>
              <a:rPr lang="hr-HR" sz="3100" dirty="0" smtClean="0"/>
              <a:t>pružanje </a:t>
            </a:r>
            <a:r>
              <a:rPr lang="hr-HR" sz="3100" dirty="0"/>
              <a:t>pomoći pojedincu pri </a:t>
            </a:r>
            <a:r>
              <a:rPr lang="hr-HR" dirty="0">
                <a:solidFill>
                  <a:schemeClr val="tx1"/>
                </a:solidFill>
              </a:rPr>
              <a:t>izboru zanimanja.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320" y="1750423"/>
            <a:ext cx="32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Značenje pojma: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0569" y="1236662"/>
            <a:ext cx="4876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2000" dirty="0" err="1">
                <a:solidFill>
                  <a:schemeClr val="tx1"/>
                </a:solidFill>
              </a:rPr>
              <a:t>Uskoro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bliži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kraj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vašem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osnovnoškolskom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obrazovanju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Vjerujem</a:t>
            </a:r>
            <a:r>
              <a:rPr lang="en-GB" sz="2000" dirty="0">
                <a:solidFill>
                  <a:schemeClr val="tx1"/>
                </a:solidFill>
              </a:rPr>
              <a:t> da </a:t>
            </a:r>
            <a:r>
              <a:rPr lang="en-GB" sz="2000" dirty="0" err="1">
                <a:solidFill>
                  <a:schemeClr val="tx1"/>
                </a:solidFill>
              </a:rPr>
              <a:t>već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polako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razmišljate</a:t>
            </a:r>
            <a:r>
              <a:rPr lang="en-GB" sz="2000" dirty="0">
                <a:solidFill>
                  <a:schemeClr val="tx1"/>
                </a:solidFill>
              </a:rPr>
              <a:t> o </a:t>
            </a:r>
            <a:r>
              <a:rPr lang="en-GB" sz="2000" dirty="0" err="1">
                <a:solidFill>
                  <a:schemeClr val="tx1"/>
                </a:solidFill>
              </a:rPr>
              <a:t>svojem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nastavku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školovanja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hr-HR" sz="2000" dirty="0" smtClean="0">
                <a:solidFill>
                  <a:schemeClr val="tx1"/>
                </a:solidFill>
              </a:rPr>
              <a:t/>
            </a:r>
            <a:br>
              <a:rPr lang="hr-HR" sz="2000" dirty="0" smtClean="0">
                <a:solidFill>
                  <a:schemeClr val="tx1"/>
                </a:solidFill>
              </a:rPr>
            </a:br>
            <a:r>
              <a:rPr lang="en-GB" sz="2000" dirty="0" err="1" smtClean="0">
                <a:solidFill>
                  <a:schemeClr val="tx1"/>
                </a:solidFill>
              </a:rPr>
              <a:t>Pretpostavljam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da </a:t>
            </a:r>
            <a:r>
              <a:rPr lang="en-GB" sz="2000" dirty="0" err="1">
                <a:solidFill>
                  <a:schemeClr val="tx1"/>
                </a:solidFill>
              </a:rPr>
              <a:t>razmišljate</a:t>
            </a:r>
            <a:r>
              <a:rPr lang="en-GB" sz="2000" dirty="0">
                <a:solidFill>
                  <a:schemeClr val="tx1"/>
                </a:solidFill>
              </a:rPr>
              <a:t> o tome </a:t>
            </a:r>
            <a:r>
              <a:rPr lang="en-GB" sz="2000" dirty="0" err="1">
                <a:solidFill>
                  <a:schemeClr val="tx1"/>
                </a:solidFill>
              </a:rPr>
              <a:t>koju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biste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srednju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školu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htjeli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upisati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što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biste</a:t>
            </a:r>
            <a:r>
              <a:rPr lang="en-GB" sz="2000" dirty="0">
                <a:solidFill>
                  <a:schemeClr val="tx1"/>
                </a:solidFill>
              </a:rPr>
              <a:t> u </a:t>
            </a:r>
            <a:r>
              <a:rPr lang="en-GB" sz="2000" dirty="0" err="1">
                <a:solidFill>
                  <a:schemeClr val="tx1"/>
                </a:solidFill>
              </a:rPr>
              <a:t>budućnosti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htjeli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raditi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odnosno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kojim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biste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zanimanjem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htjeli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baviti</a:t>
            </a:r>
            <a:r>
              <a:rPr lang="en-GB" sz="2000" dirty="0">
                <a:solidFill>
                  <a:schemeClr val="tx1"/>
                </a:solidFill>
              </a:rPr>
              <a:t>!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415" y="1463040"/>
            <a:ext cx="3806045" cy="3795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2673" y="1759132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Dragi osmaši!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7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err="1">
                <a:solidFill>
                  <a:schemeClr val="tx1"/>
                </a:solidFill>
              </a:rPr>
              <a:t>Prirodno</a:t>
            </a:r>
            <a:r>
              <a:rPr lang="en-GB" sz="2400" dirty="0">
                <a:solidFill>
                  <a:schemeClr val="tx1"/>
                </a:solidFill>
              </a:rPr>
              <a:t> je </a:t>
            </a:r>
            <a:r>
              <a:rPr lang="en-GB" sz="24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da </a:t>
            </a:r>
            <a:r>
              <a:rPr lang="en-GB" sz="2400" dirty="0" err="1">
                <a:solidFill>
                  <a:schemeClr val="tx1"/>
                </a:solidFill>
              </a:rPr>
              <a:t>ste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možda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zbunjeni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oko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svega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da </a:t>
            </a:r>
            <a:r>
              <a:rPr lang="en-GB" sz="2400" dirty="0" err="1">
                <a:solidFill>
                  <a:schemeClr val="tx1"/>
                </a:solidFill>
              </a:rPr>
              <a:t>niste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sigurni</a:t>
            </a:r>
            <a:r>
              <a:rPr lang="en-GB" sz="2400" dirty="0">
                <a:solidFill>
                  <a:schemeClr val="tx1"/>
                </a:solidFill>
              </a:rPr>
              <a:t> u </a:t>
            </a:r>
            <a:r>
              <a:rPr lang="en-GB" sz="2400" dirty="0" err="1">
                <a:solidFill>
                  <a:schemeClr val="tx1"/>
                </a:solidFill>
              </a:rPr>
              <a:t>kojem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biste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smjeru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htjeli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krenuti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što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biste</a:t>
            </a:r>
            <a:r>
              <a:rPr lang="en-GB" sz="2400" dirty="0">
                <a:solidFill>
                  <a:schemeClr val="tx1"/>
                </a:solidFill>
              </a:rPr>
              <a:t> u </a:t>
            </a:r>
            <a:r>
              <a:rPr lang="en-GB" sz="2400" dirty="0" err="1">
                <a:solidFill>
                  <a:schemeClr val="tx1"/>
                </a:solidFill>
              </a:rPr>
              <a:t>životu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htjeli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raditi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649" y="1705061"/>
            <a:ext cx="5401854" cy="32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err="1">
                <a:solidFill>
                  <a:schemeClr val="tx1"/>
                </a:solidFill>
              </a:rPr>
              <a:t>Kada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završite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svoje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zadatke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povezane</a:t>
            </a:r>
            <a:r>
              <a:rPr lang="en-GB" sz="2000" dirty="0">
                <a:solidFill>
                  <a:schemeClr val="tx1"/>
                </a:solidFill>
              </a:rPr>
              <a:t> s online </a:t>
            </a:r>
            <a:r>
              <a:rPr lang="en-GB" sz="2000" dirty="0" err="1">
                <a:solidFill>
                  <a:schemeClr val="tx1"/>
                </a:solidFill>
              </a:rPr>
              <a:t>nastavom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predlažem</a:t>
            </a:r>
            <a:r>
              <a:rPr lang="en-GB" sz="2000" dirty="0">
                <a:solidFill>
                  <a:schemeClr val="tx1"/>
                </a:solidFill>
              </a:rPr>
              <a:t> da </a:t>
            </a:r>
            <a:r>
              <a:rPr lang="en-GB" sz="2000" dirty="0" err="1">
                <a:solidFill>
                  <a:schemeClr val="tx1"/>
                </a:solidFill>
              </a:rPr>
              <a:t>posjetite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prijedloge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internetske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stranice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koje</a:t>
            </a:r>
            <a:r>
              <a:rPr lang="en-GB" sz="2000" dirty="0">
                <a:solidFill>
                  <a:schemeClr val="tx1"/>
                </a:solidFill>
              </a:rPr>
              <a:t> bi vas </a:t>
            </a:r>
            <a:r>
              <a:rPr lang="en-GB" sz="2000" dirty="0" err="1">
                <a:solidFill>
                  <a:schemeClr val="tx1"/>
                </a:solidFill>
              </a:rPr>
              <a:t>mogle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usmjeriti</a:t>
            </a:r>
            <a:r>
              <a:rPr lang="en-GB" sz="2000" dirty="0">
                <a:solidFill>
                  <a:schemeClr val="tx1"/>
                </a:solidFill>
              </a:rPr>
              <a:t> u </a:t>
            </a:r>
            <a:r>
              <a:rPr lang="en-GB" sz="2000" dirty="0" err="1">
                <a:solidFill>
                  <a:schemeClr val="tx1"/>
                </a:solidFill>
              </a:rPr>
              <a:t>buduće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zanimanje</a:t>
            </a:r>
            <a:r>
              <a:rPr lang="hr-HR" sz="2000" dirty="0" smtClean="0">
                <a:solidFill>
                  <a:schemeClr val="tx1"/>
                </a:solidFill>
              </a:rPr>
              <a:t>, a nalaze se na sljedećim slideovima.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500" y="1465654"/>
            <a:ext cx="4522289" cy="35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00" y="2367342"/>
            <a:ext cx="3988169" cy="2456442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000" b="1" dirty="0" smtClean="0">
                <a:solidFill>
                  <a:schemeClr val="tx1"/>
                </a:solidFill>
                <a:hlinkClick r:id="rId2"/>
              </a:rPr>
              <a:t>https://e-usmjeravanje.hzz.hr/Predanketa</a:t>
            </a: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 err="1">
                <a:solidFill>
                  <a:schemeClr val="tx1"/>
                </a:solidFill>
              </a:rPr>
              <a:t>Hrvatski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zavod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zapošljavanje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nudi</a:t>
            </a:r>
            <a:r>
              <a:rPr lang="en-GB" sz="2000" dirty="0">
                <a:solidFill>
                  <a:schemeClr val="tx1"/>
                </a:solidFill>
              </a:rPr>
              <a:t> u online </a:t>
            </a:r>
            <a:r>
              <a:rPr lang="en-GB" sz="2000" dirty="0" err="1">
                <a:solidFill>
                  <a:schemeClr val="tx1"/>
                </a:solidFill>
              </a:rPr>
              <a:t>verziji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upitnik</a:t>
            </a:r>
            <a:r>
              <a:rPr lang="en-GB" sz="2000" dirty="0">
                <a:solidFill>
                  <a:schemeClr val="tx1"/>
                </a:solidFill>
              </a:rPr>
              <a:t> od 47 </a:t>
            </a:r>
            <a:r>
              <a:rPr lang="en-GB" sz="2000" dirty="0" err="1">
                <a:solidFill>
                  <a:schemeClr val="tx1"/>
                </a:solidFill>
              </a:rPr>
              <a:t>pitanja</a:t>
            </a:r>
            <a:r>
              <a:rPr lang="en-GB" sz="2000" dirty="0">
                <a:solidFill>
                  <a:schemeClr val="tx1"/>
                </a:solidFill>
              </a:rPr>
              <a:t> o </a:t>
            </a:r>
            <a:r>
              <a:rPr lang="en-GB" sz="2000" dirty="0" err="1">
                <a:solidFill>
                  <a:schemeClr val="tx1"/>
                </a:solidFill>
              </a:rPr>
              <a:t>tvojim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interesima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sklonostima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kada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ispuniš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dobit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ćeš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prijedloge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zanimanja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koja</a:t>
            </a:r>
            <a:r>
              <a:rPr lang="en-GB" sz="2000" dirty="0">
                <a:solidFill>
                  <a:schemeClr val="tx1"/>
                </a:solidFill>
              </a:rPr>
              <a:t> bi </a:t>
            </a:r>
            <a:r>
              <a:rPr lang="en-GB" sz="2000" dirty="0" err="1">
                <a:solidFill>
                  <a:schemeClr val="tx1"/>
                </a:solidFill>
              </a:rPr>
              <a:t>ti</a:t>
            </a:r>
            <a:r>
              <a:rPr lang="en-GB" sz="2000" dirty="0">
                <a:solidFill>
                  <a:schemeClr val="tx1"/>
                </a:solidFill>
              </a:rPr>
              <a:t> se </a:t>
            </a:r>
            <a:r>
              <a:rPr lang="en-GB" sz="2000" dirty="0" err="1">
                <a:solidFill>
                  <a:schemeClr val="tx1"/>
                </a:solidFill>
              </a:rPr>
              <a:t>mogla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svidjeti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9963" y="759733"/>
            <a:ext cx="5248275" cy="524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320" y="177654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1. PRIJEDLOG: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5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02" y="2367343"/>
            <a:ext cx="4432307" cy="2456442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hr-HR" sz="1800" dirty="0" smtClean="0">
                <a:solidFill>
                  <a:schemeClr val="tx1"/>
                </a:solidFill>
              </a:rPr>
              <a:t/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en-GB" sz="1800" b="1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GB" sz="1800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GB" sz="1800" b="1" dirty="0" smtClean="0">
                <a:solidFill>
                  <a:schemeClr val="tx1"/>
                </a:solidFill>
                <a:hlinkClick r:id="rId2"/>
              </a:rPr>
              <a:t>mrav.ffzg.hr/zanimanja/upitnik/upitnik.htm</a:t>
            </a:r>
            <a:r>
              <a:rPr lang="hr-HR" sz="1800" b="1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Na </a:t>
            </a:r>
            <a:r>
              <a:rPr lang="en-GB" sz="1800" dirty="0" err="1">
                <a:solidFill>
                  <a:schemeClr val="tx1"/>
                </a:solidFill>
              </a:rPr>
              <a:t>ovom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linku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nalazi</a:t>
            </a:r>
            <a:r>
              <a:rPr lang="en-GB" sz="1800" dirty="0">
                <a:solidFill>
                  <a:schemeClr val="tx1"/>
                </a:solidFill>
              </a:rPr>
              <a:t> se </a:t>
            </a:r>
            <a:r>
              <a:rPr lang="en-GB" sz="1800" dirty="0" err="1">
                <a:solidFill>
                  <a:schemeClr val="tx1"/>
                </a:solidFill>
              </a:rPr>
              <a:t>upitnik</a:t>
            </a:r>
            <a:r>
              <a:rPr lang="en-GB" sz="1800" dirty="0">
                <a:solidFill>
                  <a:schemeClr val="tx1"/>
                </a:solidFill>
              </a:rPr>
              <a:t> – </a:t>
            </a:r>
            <a:r>
              <a:rPr lang="en-GB" sz="1800" dirty="0" err="1">
                <a:solidFill>
                  <a:schemeClr val="tx1"/>
                </a:solidFill>
              </a:rPr>
              <a:t>vodič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kroz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zanimanja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koji</a:t>
            </a:r>
            <a:r>
              <a:rPr lang="en-GB" sz="1800" dirty="0">
                <a:solidFill>
                  <a:schemeClr val="tx1"/>
                </a:solidFill>
              </a:rPr>
              <a:t> se </a:t>
            </a:r>
            <a:r>
              <a:rPr lang="en-GB" sz="1800" dirty="0" err="1">
                <a:solidFill>
                  <a:schemeClr val="tx1"/>
                </a:solidFill>
              </a:rPr>
              <a:t>sastoji</a:t>
            </a:r>
            <a:r>
              <a:rPr lang="en-GB" sz="1800" dirty="0">
                <a:solidFill>
                  <a:schemeClr val="tx1"/>
                </a:solidFill>
              </a:rPr>
              <a:t> od 33 </a:t>
            </a:r>
            <a:r>
              <a:rPr lang="en-GB" sz="1800" dirty="0" err="1">
                <a:solidFill>
                  <a:schemeClr val="tx1"/>
                </a:solidFill>
              </a:rPr>
              <a:t>pitanja</a:t>
            </a:r>
            <a:r>
              <a:rPr lang="en-GB" sz="1800" dirty="0">
                <a:solidFill>
                  <a:schemeClr val="tx1"/>
                </a:solidFill>
              </a:rPr>
              <a:t> o </a:t>
            </a:r>
            <a:r>
              <a:rPr lang="en-GB" sz="1800" dirty="0" err="1">
                <a:solidFill>
                  <a:schemeClr val="tx1"/>
                </a:solidFill>
              </a:rPr>
              <a:t>tvojim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sklonostima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sposobnostima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Ispuni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upitnik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pročitaj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prijedloge</a:t>
            </a:r>
            <a:r>
              <a:rPr lang="en-GB" sz="1800" dirty="0">
                <a:solidFill>
                  <a:schemeClr val="tx1"/>
                </a:solidFill>
              </a:rPr>
              <a:t>!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err="1">
                <a:solidFill>
                  <a:schemeClr val="tx1"/>
                </a:solidFill>
              </a:rPr>
              <a:t>Također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na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ovom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linku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b="1" dirty="0">
                <a:solidFill>
                  <a:schemeClr val="tx1"/>
                </a:solidFill>
                <a:hlinkClick r:id="rId3"/>
              </a:rPr>
              <a:t>http://mrav.ffzg.hr/zanimanja</a:t>
            </a:r>
            <a:r>
              <a:rPr lang="en-GB" sz="1800" b="1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hr-HR" sz="1800" b="1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hr-HR" sz="1800" b="1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možeš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pročitati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opise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različitih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poslova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radne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uvjete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poželjne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osobine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pojedino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zanimanje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ostale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informacije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povezane</a:t>
            </a:r>
            <a:r>
              <a:rPr lang="en-GB" sz="1800" dirty="0">
                <a:solidFill>
                  <a:schemeClr val="tx1"/>
                </a:solidFill>
              </a:rPr>
              <a:t> s </a:t>
            </a:r>
            <a:r>
              <a:rPr lang="en-GB" sz="1800" dirty="0" err="1">
                <a:solidFill>
                  <a:schemeClr val="tx1"/>
                </a:solidFill>
              </a:rPr>
              <a:t>tim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zanimanjem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20569" y="1189037"/>
            <a:ext cx="4876800" cy="4476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320" y="177654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  <a:r>
              <a:rPr lang="hr-HR" dirty="0" smtClean="0"/>
              <a:t>. PRIJEDLOG: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5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18" y="2376051"/>
            <a:ext cx="3962043" cy="2456442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l"/>
            <a:r>
              <a:rPr lang="hr-HR" sz="1800" u="sng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hr-HR" sz="1800" u="sng" dirty="0" smtClean="0">
                <a:solidFill>
                  <a:schemeClr val="tx1"/>
                </a:solidFill>
                <a:hlinkClick r:id="rId2"/>
              </a:rPr>
            </a:br>
            <a:r>
              <a:rPr lang="hr-HR" sz="1800" b="1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hr-HR" sz="1800" b="1" u="sng" dirty="0">
                <a:solidFill>
                  <a:schemeClr val="tx1"/>
                </a:solidFill>
                <a:hlinkClick r:id="rId2"/>
              </a:rPr>
              <a:t>://www.putkarijere.hr/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 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Put karijere je mrežna stranica na koju biste se trebali registrirati kako biste pristupili rješavanju različitih upitnika. Upitnici će vam pokušati dati odgovore na pitanja koja bi zanimanja i područja djelatnosti bila baš za tebe, koje ti se radne aktivnosti najviše sviđaju, što želiš ostvariti kroz rad, koje su tvoje vrijednosti i ciljevi i slično. 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	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41970" y="2327027"/>
            <a:ext cx="4456362" cy="2505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320" y="177654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  <a:r>
              <a:rPr lang="hr-HR" dirty="0" smtClean="0"/>
              <a:t>. PRIJEDLOG: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915" y="3233744"/>
            <a:ext cx="8679915" cy="1748729"/>
          </a:xfrm>
        </p:spPr>
        <p:txBody>
          <a:bodyPr>
            <a:noAutofit/>
          </a:bodyPr>
          <a:lstStyle/>
          <a:p>
            <a:r>
              <a:rPr lang="hr-HR" sz="3600" dirty="0"/>
              <a:t> 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hr-HR" sz="3600" b="1" i="1" dirty="0"/>
              <a:t>Nadam se da će vam biti korisno, zanimljivo i zabavno otkrivati svoje interese</a:t>
            </a:r>
            <a:r>
              <a:rPr lang="hr-HR" sz="3600" b="1" i="1" dirty="0" smtClean="0"/>
              <a:t>!</a:t>
            </a:r>
            <a:br>
              <a:rPr lang="hr-HR" sz="3600" b="1" i="1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hr-HR" sz="3600" b="1" i="1" dirty="0"/>
              <a:t>Želite li neko dodatno objašnjenje ili imate nekih pitanja - slobodno mi pišite! </a:t>
            </a:r>
            <a:r>
              <a:rPr lang="hr-HR" sz="3600" b="1" i="1" dirty="0">
                <a:sym typeface="Wingdings" panose="05000000000000000000" pitchFamily="2" charset="2"/>
              </a:rPr>
              <a:t>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42</TotalTime>
  <Words>358</Words>
  <Application>Microsoft Office PowerPoint</Application>
  <PresentationFormat>Široki zaslon</PresentationFormat>
  <Paragraphs>18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Profesionalna orijentacija</vt:lpstr>
      <vt:lpstr>PROFESIONALNA ORIJENTACIJA   pružanje pomoći pojedincu pri izboru zanimanja.</vt:lpstr>
      <vt:lpstr> Uskoro se bliži kraj vašem osnovnoškolskom obrazovanju. Vjerujem da već polako razmišljate o svojem nastavku školovanja.  Pretpostavljam da razmišljate o tome koju biste srednju školu htjeli upisati, što biste u budućnosti htjeli raditi odnosno kojim biste se zanimanjem htjeli baviti! </vt:lpstr>
      <vt:lpstr>Prirodno je i da ste možda zbunjeni oko svega i da niste sigurni u kojem biste smjeru htjeli krenuti te što biste u životu htjeli raditi.</vt:lpstr>
      <vt:lpstr>Kada završite svoje zadatke povezane s online nastavom, predlažem da posjetite prijedloge za internetske stranice koje bi vas mogle usmjeriti u buduće zanimanje, a nalaze se na sljedećim slideovima.</vt:lpstr>
      <vt:lpstr>https://e-usmjeravanje.hzz.hr/Predanketa  Hrvatski zavod za zapošljavanje nudi u online verziji upitnik od 47 pitanja o tvojim interesima i sklonostima, kada ga ispuniš dobit ćeš prijedloge zanimanja koja bi ti se mogla svidjeti.  </vt:lpstr>
      <vt:lpstr> http://mrav.ffzg.hr/zanimanja/upitnik/upitnik.htm   Na ovom linku nalazi se upitnik – vodič kroz zanimanja koji se sastoji od 33 pitanja o tvojim sklonostima i sposobnostima. Ispuni upitnik i pročitaj prijedloge!  Također, na ovom linku: http://mrav.ffzg.hr/zanimanja/   možeš pročitati opise različitih poslova, radne uvjete, poželjne osobine za pojedino zanimanje i ostale informacije povezane s tim zanimanjem. </vt:lpstr>
      <vt:lpstr> https://www.putkarijere.hr/   Put karijere je mrežna stranica na koju biste se trebali registrirati kako biste pristupili rješavanju različitih upitnika. Upitnici će vam pokušati dati odgovore na pitanja koja bi zanimanja i područja djelatnosti bila baš za tebe, koje ti se radne aktivnosti najviše sviđaju, što želiš ostvariti kroz rad, koje su tvoje vrijednosti i ciljevi i slično.    </vt:lpstr>
      <vt:lpstr>  Nadam se da će vam biti korisno, zanimljivo i zabavno otkrivati svoje interese!  Želite li neko dodatno objašnjenje ili imate nekih pitanja - slobodno mi pišite!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Profesionalna orijerntacija</dc:title>
  <dc:creator>Korisnik</dc:creator>
  <cp:lastModifiedBy>Mladen Andrijanić</cp:lastModifiedBy>
  <cp:revision>6</cp:revision>
  <dcterms:created xsi:type="dcterms:W3CDTF">2020-03-23T09:09:17Z</dcterms:created>
  <dcterms:modified xsi:type="dcterms:W3CDTF">2020-05-18T14:40:37Z</dcterms:modified>
</cp:coreProperties>
</file>