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77" r:id="rId8"/>
    <p:sldId id="280" r:id="rId9"/>
    <p:sldId id="281" r:id="rId10"/>
    <p:sldId id="261" r:id="rId11"/>
    <p:sldId id="262" r:id="rId12"/>
    <p:sldId id="263" r:id="rId13"/>
    <p:sldId id="278" r:id="rId14"/>
    <p:sldId id="28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9" r:id="rId24"/>
    <p:sldId id="272" r:id="rId25"/>
    <p:sldId id="273" r:id="rId26"/>
    <p:sldId id="274" r:id="rId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851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31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3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693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142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51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140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083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583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825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883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67304-F177-419A-9A39-A6EB895B701F}" type="datetimeFigureOut">
              <a:rPr lang="hr-HR" smtClean="0"/>
              <a:t>27.2.2019.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5A15-6A71-4938-9983-76AFAB975D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825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Susret učenika u Gospiću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/>
          <a:lstStyle/>
          <a:p>
            <a:r>
              <a:rPr lang="hr-HR" dirty="0"/>
              <a:t>„</a:t>
            </a:r>
            <a:r>
              <a:rPr lang="hr-HR" i="1" dirty="0"/>
              <a:t>Čovjek započinje tisuću stvari, a od tih tisuću može biti samo jedna dobra. A od tisuću dobrih samo je jedna ostvarljiva.”</a:t>
            </a:r>
          </a:p>
        </p:txBody>
      </p:sp>
    </p:spTree>
    <p:extLst>
      <p:ext uri="{BB962C8B-B14F-4D97-AF65-F5344CB8AC3E}">
        <p14:creationId xmlns:p14="http://schemas.microsoft.com/office/powerpoint/2010/main" val="5859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Analiza projekta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Predstavljanje zavičaja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Upoznali smo ljepote Karlovca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5146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Predstavljanje nastavnog sata u Gospiću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Vidjeli smo kako je sat protekao u Zagrebu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9912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Predstavljanje škole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Uvod u nastavni sat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81A7BD85-D60F-4172-AD77-83DAED4EC0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0925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783559-B695-4D44-B950-F68FDCCB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Tijek projekta i nastavni sat u našoj školi…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D49CBF9-D8D1-4A6F-8EA6-CB5792F2F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Osvrt na prve tri faze projekta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1F4DFE7-54B6-495B-B972-B9A70814B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54D2D-228F-4237-9D56-EBC27D97C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Analiza nastavnog sata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E3ADD24A-2C86-4A30-BAEF-7CED779B44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2378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8F7516-4BD2-4DFB-877E-0A9A864E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Pripremanje učenika za rad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6CDD4FA-668C-455A-81C8-7F793F488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0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Evaluacija znanja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Što smo naučili o Nikoli Tesli?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Što znamo o obnovljivim izvorima energije?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8936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Malo eksperimentiranja za kraj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1861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Obilazak Memorijalono centra Nikole Tesle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286" y="1522137"/>
            <a:ext cx="5157787" cy="823912"/>
          </a:xfrm>
        </p:spPr>
        <p:txBody>
          <a:bodyPr/>
          <a:lstStyle/>
          <a:p>
            <a:r>
              <a:rPr lang="hr-HR" dirty="0"/>
              <a:t>Učimo na terenu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8436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Teslina rodna kuća u kojoj </a:t>
            </a:r>
            <a:r>
              <a:rPr lang="hr-HR"/>
              <a:t>je </a:t>
            </a:r>
            <a:r>
              <a:rPr lang="hr-HR" smtClean="0"/>
              <a:t>živio </a:t>
            </a:r>
            <a:r>
              <a:rPr lang="hr-HR" dirty="0"/>
              <a:t>do sedme godine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Svi gradovi koje je Tesla posjetio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E8F8DD4-2542-413D-9904-19874159DA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748" y="2505075"/>
            <a:ext cx="3547767" cy="3684588"/>
          </a:xfrm>
        </p:spPr>
      </p:pic>
    </p:spTree>
    <p:extLst>
      <p:ext uri="{BB962C8B-B14F-4D97-AF65-F5344CB8AC3E}">
        <p14:creationId xmlns:p14="http://schemas.microsoft.com/office/powerpoint/2010/main" val="13646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Teslin životopis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808287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Tesline misli i fobije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46EEF6DB-0024-48A2-BE22-03743AC784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" y="2808287"/>
            <a:ext cx="4908665" cy="3682538"/>
          </a:xfrm>
        </p:spPr>
      </p:pic>
    </p:spTree>
    <p:extLst>
      <p:ext uri="{BB962C8B-B14F-4D97-AF65-F5344CB8AC3E}">
        <p14:creationId xmlns:p14="http://schemas.microsoft.com/office/powerpoint/2010/main" val="36150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4004B9-4036-4FB0-8BA8-1672EA62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Četvrta faza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642480-62BC-48E4-9DE0-12687057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>
                <a:solidFill>
                  <a:srgbClr val="FF0000"/>
                </a:solidFill>
              </a:rPr>
              <a:t>Suradnički projekt učenika sedmih razreda OŠ </a:t>
            </a:r>
            <a:r>
              <a:rPr lang="hr-HR" sz="2000" dirty="0" err="1">
                <a:solidFill>
                  <a:srgbClr val="FF0000"/>
                </a:solidFill>
              </a:rPr>
              <a:t>Barilović</a:t>
            </a:r>
            <a:r>
              <a:rPr lang="hr-HR" sz="2000" dirty="0">
                <a:solidFill>
                  <a:srgbClr val="FF0000"/>
                </a:solidFill>
              </a:rPr>
              <a:t>, OŠ Jabukovac, OŠ dr. Jure </a:t>
            </a:r>
            <a:r>
              <a:rPr lang="hr-HR" sz="2000" dirty="0" err="1">
                <a:solidFill>
                  <a:srgbClr val="FF0000"/>
                </a:solidFill>
              </a:rPr>
              <a:t>Turića</a:t>
            </a:r>
            <a:r>
              <a:rPr lang="hr-HR" sz="2000" dirty="0">
                <a:solidFill>
                  <a:srgbClr val="FF0000"/>
                </a:solidFill>
              </a:rPr>
              <a:t> i OŠ Ivana Gundulića.</a:t>
            </a:r>
          </a:p>
          <a:p>
            <a:r>
              <a:rPr lang="hr-HR" sz="2000" dirty="0"/>
              <a:t>Tema projekta: „ </a:t>
            </a:r>
            <a:r>
              <a:rPr lang="hr-HR" sz="2000" b="1" dirty="0"/>
              <a:t>Tesla – um budućnosti koji utječe na naše poučavanje</a:t>
            </a:r>
            <a:r>
              <a:rPr lang="hr-HR" sz="2000" dirty="0"/>
              <a:t>”.</a:t>
            </a:r>
          </a:p>
          <a:p>
            <a:r>
              <a:rPr lang="hr-HR" sz="2000" dirty="0"/>
              <a:t>Projekt se odvijao kroz četiri faze: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>
                <a:solidFill>
                  <a:srgbClr val="0070C0"/>
                </a:solidFill>
              </a:rPr>
              <a:t>Online upoznavanje učenika 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>
                <a:solidFill>
                  <a:srgbClr val="0070C0"/>
                </a:solidFill>
              </a:rPr>
              <a:t>Istraživanje o životu i djelu Nikole Tesle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>
                <a:solidFill>
                  <a:srgbClr val="0070C0"/>
                </a:solidFill>
              </a:rPr>
              <a:t>Nastavni sat fizike na temu Teslina turbina i obnovljivi izvori energije.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000" dirty="0">
                <a:solidFill>
                  <a:srgbClr val="0070C0"/>
                </a:solidFill>
              </a:rPr>
              <a:t>Susret učenika u Gospiću (evaluacija znanja i učenje na terenu).</a:t>
            </a:r>
          </a:p>
        </p:txBody>
      </p:sp>
    </p:spTree>
    <p:extLst>
      <p:ext uri="{BB962C8B-B14F-4D97-AF65-F5344CB8AC3E}">
        <p14:creationId xmlns:p14="http://schemas.microsoft.com/office/powerpoint/2010/main" val="15318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hr-HR" sz="2400" b="1" i="1" dirty="0">
                <a:solidFill>
                  <a:srgbClr val="FF0000"/>
                </a:solidFill>
              </a:rPr>
              <a:t>„Svi moji izumi, moja otkrića i djela su bili samo jedna velika igra. Ja sam se igrao. Igrao sam se čitavog svog života i uživao u tome...”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Poveznica projekta – Teslina turbina bez lopatica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79" y="2505075"/>
            <a:ext cx="4196218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Model turbine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505075"/>
            <a:ext cx="3640831" cy="3858147"/>
          </a:xfrm>
        </p:spPr>
      </p:pic>
    </p:spTree>
    <p:extLst>
      <p:ext uri="{BB962C8B-B14F-4D97-AF65-F5344CB8AC3E}">
        <p14:creationId xmlns:p14="http://schemas.microsoft.com/office/powerpoint/2010/main" val="13850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Tesla – Edison: </a:t>
            </a:r>
            <a:r>
              <a:rPr lang="hr-HR" sz="2400" b="1"/>
              <a:t>„ </a:t>
            </a:r>
            <a:r>
              <a:rPr lang="hr-HR" sz="2400" b="1" smtClean="0"/>
              <a:t>Istosmjerna </a:t>
            </a:r>
            <a:r>
              <a:rPr lang="hr-HR" sz="2400" b="1" dirty="0"/>
              <a:t>ili izmjenična struja?”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9" y="2505075"/>
            <a:ext cx="396061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4180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i="1" dirty="0">
                <a:solidFill>
                  <a:srgbClr val="FF0000"/>
                </a:solidFill>
              </a:rPr>
              <a:t>„ Svaki napor pod prisilom zahtijeva </a:t>
            </a:r>
            <a:r>
              <a:rPr lang="hr-HR" sz="2400" b="1" i="1">
                <a:solidFill>
                  <a:srgbClr val="FF0000"/>
                </a:solidFill>
              </a:rPr>
              <a:t>žrtvovanje </a:t>
            </a:r>
            <a:r>
              <a:rPr lang="hr-HR" sz="2400" b="1" i="1" smtClean="0">
                <a:solidFill>
                  <a:srgbClr val="FF0000"/>
                </a:solidFill>
              </a:rPr>
              <a:t>životne </a:t>
            </a:r>
            <a:r>
              <a:rPr lang="hr-HR" sz="2400" b="1" i="1" dirty="0">
                <a:solidFill>
                  <a:srgbClr val="FF0000"/>
                </a:solidFill>
              </a:rPr>
              <a:t>energije. Ja nikada nisam platio tu cijenu, naprotiv, ja sam pustio svoje misli da procvjetaju.”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447" y="2505075"/>
            <a:ext cx="3732756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5261F390-2400-4092-9E39-59C4AF2A49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759" y="2505075"/>
            <a:ext cx="3732755" cy="3797250"/>
          </a:xfrm>
        </p:spPr>
      </p:pic>
    </p:spTree>
    <p:extLst>
      <p:ext uri="{BB962C8B-B14F-4D97-AF65-F5344CB8AC3E}">
        <p14:creationId xmlns:p14="http://schemas.microsoft.com/office/powerpoint/2010/main" val="14775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EF4F1F-0186-4AE2-A2A7-F76FA247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4F5D55C-7A54-4CB4-9E4C-C915B63FA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41F28D8-64DA-4DF9-B54C-D04606771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E9742E5-32AF-41D3-A6F5-212A87FC6A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934" y="2505075"/>
            <a:ext cx="4543865" cy="3684588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77220203-5E32-4F8A-B46B-338CD0067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49" y="2506100"/>
            <a:ext cx="4908665" cy="3682538"/>
          </a:xfrm>
        </p:spPr>
      </p:pic>
    </p:spTree>
    <p:extLst>
      <p:ext uri="{BB962C8B-B14F-4D97-AF65-F5344CB8AC3E}">
        <p14:creationId xmlns:p14="http://schemas.microsoft.com/office/powerpoint/2010/main" val="8192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i="1" dirty="0">
                <a:solidFill>
                  <a:schemeClr val="accent5">
                    <a:lumMod val="50000"/>
                  </a:schemeClr>
                </a:solidFill>
              </a:rPr>
              <a:t>,,Znanstvenici danas misle duboko umjesto jasno. Čovjek mora biti zdrav da misli jasno, ali može misliti duboko i biti prilično lud.”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405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rgbClr val="0070C0"/>
                </a:solidFill>
              </a:rPr>
              <a:t>Još malo o Teslinom radu....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391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Oproštaj za kraj .....</a:t>
            </a: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i="1" dirty="0"/>
              <a:t>„ Svi smo mi jedno. Ljudi su međusobno povezani nevidljivim silama.”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205" y="1440493"/>
            <a:ext cx="6491687" cy="4736470"/>
          </a:xfrm>
        </p:spPr>
      </p:pic>
    </p:spTree>
    <p:extLst>
      <p:ext uri="{BB962C8B-B14F-4D97-AF65-F5344CB8AC3E}">
        <p14:creationId xmlns:p14="http://schemas.microsoft.com/office/powerpoint/2010/main" val="14300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>
                <a:solidFill>
                  <a:srgbClr val="0070C0"/>
                </a:solidFill>
              </a:rPr>
              <a:t>Na putu za Gospić</a:t>
            </a:r>
            <a:r>
              <a:rPr lang="hr-HR" dirty="0">
                <a:solidFill>
                  <a:srgbClr val="0070C0"/>
                </a:solidFill>
              </a:rPr>
              <a:t>....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Kratki predah na autoputu.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U dobrom raspoloženju nastavljamo putovanje.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1998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Malo smo razgledavali i Split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26500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rgbClr val="0070C0"/>
                </a:solidFill>
              </a:rPr>
              <a:t>Konačno u Gospiću</a:t>
            </a:r>
            <a:endParaRPr lang="hr-HR" sz="28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Večer upoznavanja učenika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Razgledavanje škole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5757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Zabava uz stolni tenis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921" y="2505075"/>
            <a:ext cx="5157787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97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F48147-F9C9-4CE4-B668-64CE1CCD1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rgbClr val="0070C0"/>
                </a:solidFill>
              </a:rPr>
              <a:t>Pozdravni govor ravnateljice uz predstavljanje škole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1487460-472C-457B-909D-CDC51701A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Malo o školi i Gradu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DC5DBD1D-D9B9-4FF0-B69E-1A35C9CBB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77" y="2505075"/>
            <a:ext cx="3319975" cy="3684587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6ECBE64-C88C-4618-9E59-A9ECB43A5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Pokloni za školu domaćina u izradi učeničke zadruge „</a:t>
            </a:r>
            <a:r>
              <a:rPr lang="hr-HR" dirty="0" err="1"/>
              <a:t>Pitospora</a:t>
            </a:r>
            <a:r>
              <a:rPr lang="hr-HR" dirty="0"/>
              <a:t>” na temu Nikole Tesle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BEBAB896-8C4F-4848-9508-2BE76E1E12F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983" y="2505075"/>
            <a:ext cx="3083532" cy="3684588"/>
          </a:xfrm>
        </p:spPr>
      </p:pic>
    </p:spTree>
    <p:extLst>
      <p:ext uri="{BB962C8B-B14F-4D97-AF65-F5344CB8AC3E}">
        <p14:creationId xmlns:p14="http://schemas.microsoft.com/office/powerpoint/2010/main" val="32996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CEF1E3-211F-4801-A004-41FE3844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FE73008-5F5E-4902-9206-BFA2CFE26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Ukrasna kutija 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CF9555B9-2362-401F-AB1D-A0B9378E29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961" y="2505075"/>
            <a:ext cx="3111814" cy="3684588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2D3C8A6-EC4A-45AF-9D01-2E288899C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Šalica sa Teslinim mislima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D018D06D-5E2B-4DBC-92E9-F9FB3CE925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73" y="2505075"/>
            <a:ext cx="3111814" cy="3684588"/>
          </a:xfrm>
        </p:spPr>
      </p:pic>
    </p:spTree>
    <p:extLst>
      <p:ext uri="{BB962C8B-B14F-4D97-AF65-F5344CB8AC3E}">
        <p14:creationId xmlns:p14="http://schemas.microsoft.com/office/powerpoint/2010/main" val="18711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EEC06-FC46-4BA2-B9CA-C10B6BA4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52AC329-7015-4602-B3DC-D78F07606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Plakat s Teslinom turbinom bez lopatica izrađen na satu informatike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FA062D7C-90E2-42D9-B578-BCE04FDC2E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961" y="2505075"/>
            <a:ext cx="3421304" cy="3684588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8F85C25-33BE-4601-B88A-AB5451DEF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Organizacija učenika za rad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42C3290D-297B-4FE9-8BB3-F8B2AF96B9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668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347</Words>
  <Application>Microsoft Office PowerPoint</Application>
  <PresentationFormat>Widescreen</PresentationFormat>
  <Paragraphs>54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Susret učenika u Gospiću</vt:lpstr>
      <vt:lpstr>Četvrta faza projekta</vt:lpstr>
      <vt:lpstr>Na putu za Gospić....</vt:lpstr>
      <vt:lpstr>Malo smo razgledavali i Split</vt:lpstr>
      <vt:lpstr>Konačno u Gospiću</vt:lpstr>
      <vt:lpstr>PowerPoint Presentation</vt:lpstr>
      <vt:lpstr>Pozdravni govor ravnateljice uz predstavljanje škole</vt:lpstr>
      <vt:lpstr>PowerPoint Presentation</vt:lpstr>
      <vt:lpstr>PowerPoint Presentation</vt:lpstr>
      <vt:lpstr>Analiza projekta </vt:lpstr>
      <vt:lpstr>PowerPoint Presentation</vt:lpstr>
      <vt:lpstr>PowerPoint Presentation</vt:lpstr>
      <vt:lpstr>Tijek projekta i nastavni sat u našoj školi…</vt:lpstr>
      <vt:lpstr>Pripremanje učenika za rad</vt:lpstr>
      <vt:lpstr>Evaluacija znanja </vt:lpstr>
      <vt:lpstr>Malo eksperimentiranja za kraj </vt:lpstr>
      <vt:lpstr>Obilazak Memorijalono centra Nikole Tesle</vt:lpstr>
      <vt:lpstr>PowerPoint Presentation</vt:lpstr>
      <vt:lpstr>PowerPoint Presentation</vt:lpstr>
      <vt:lpstr>„Svi moji izumi, moja otkrića i djela su bili samo jedna velika igra. Ja sam se igrao. Igrao sam se čitavog svog života i uživao u tome...”</vt:lpstr>
      <vt:lpstr>Tesla – Edison: „ Istosmjerna ili izmjenična struja?”</vt:lpstr>
      <vt:lpstr>  „ Svaki napor pod prisilom zahtijeva žrtvovanje životne energije. Ja nikada nisam platio tu cijenu, naprotiv, ja sam pustio svoje misli da procvjetaju.”</vt:lpstr>
      <vt:lpstr>PowerPoint Presentation</vt:lpstr>
      <vt:lpstr>  ,,Znanstvenici danas misle duboko umjesto jasno. Čovjek mora biti zdrav da misli jasno, ali može misliti duboko i biti prilično lud.”</vt:lpstr>
      <vt:lpstr>Još malo o Teslinom radu....</vt:lpstr>
      <vt:lpstr>Oproštaj za kraj ..... „ Svi smo mi jedno. Ljudi su međusobno povezani nevidljivim silama.”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Susret učenika u Gospiću</dc:title>
  <dc:creator>katija mladosic</dc:creator>
  <cp:lastModifiedBy>Mladen Andrijanić</cp:lastModifiedBy>
  <cp:revision>18</cp:revision>
  <dcterms:created xsi:type="dcterms:W3CDTF">2019-02-24T17:11:08Z</dcterms:created>
  <dcterms:modified xsi:type="dcterms:W3CDTF">2019-02-27T15:56:03Z</dcterms:modified>
</cp:coreProperties>
</file>