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63C7-8C98-44FC-98E4-0934B75790AA}" type="datetimeFigureOut">
              <a:rPr lang="hr-HR" smtClean="0"/>
              <a:pPr/>
              <a:t>11.4.2014.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9AD1-E978-489D-AD85-93D1CB571F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63C7-8C98-44FC-98E4-0934B75790AA}" type="datetimeFigureOut">
              <a:rPr lang="hr-HR" smtClean="0"/>
              <a:pPr/>
              <a:t>11.4.2014.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9AD1-E978-489D-AD85-93D1CB571F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63C7-8C98-44FC-98E4-0934B75790AA}" type="datetimeFigureOut">
              <a:rPr lang="hr-HR" smtClean="0"/>
              <a:pPr/>
              <a:t>11.4.2014.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9AD1-E978-489D-AD85-93D1CB571F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63C7-8C98-44FC-98E4-0934B75790AA}" type="datetimeFigureOut">
              <a:rPr lang="hr-HR" smtClean="0"/>
              <a:pPr/>
              <a:t>11.4.2014.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9AD1-E978-489D-AD85-93D1CB571F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63C7-8C98-44FC-98E4-0934B75790AA}" type="datetimeFigureOut">
              <a:rPr lang="hr-HR" smtClean="0"/>
              <a:pPr/>
              <a:t>11.4.2014.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9AD1-E978-489D-AD85-93D1CB571F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63C7-8C98-44FC-98E4-0934B75790AA}" type="datetimeFigureOut">
              <a:rPr lang="hr-HR" smtClean="0"/>
              <a:pPr/>
              <a:t>11.4.2014.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9AD1-E978-489D-AD85-93D1CB571F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63C7-8C98-44FC-98E4-0934B75790AA}" type="datetimeFigureOut">
              <a:rPr lang="hr-HR" smtClean="0"/>
              <a:pPr/>
              <a:t>11.4.2014.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9AD1-E978-489D-AD85-93D1CB571F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63C7-8C98-44FC-98E4-0934B75790AA}" type="datetimeFigureOut">
              <a:rPr lang="hr-HR" smtClean="0"/>
              <a:pPr/>
              <a:t>11.4.2014.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9AD1-E978-489D-AD85-93D1CB571F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63C7-8C98-44FC-98E4-0934B75790AA}" type="datetimeFigureOut">
              <a:rPr lang="hr-HR" smtClean="0"/>
              <a:pPr/>
              <a:t>11.4.2014.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9AD1-E978-489D-AD85-93D1CB571F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63C7-8C98-44FC-98E4-0934B75790AA}" type="datetimeFigureOut">
              <a:rPr lang="hr-HR" smtClean="0"/>
              <a:pPr/>
              <a:t>11.4.2014.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9AD1-E978-489D-AD85-93D1CB571F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63C7-8C98-44FC-98E4-0934B75790AA}" type="datetimeFigureOut">
              <a:rPr lang="hr-HR" smtClean="0"/>
              <a:pPr/>
              <a:t>11.4.2014.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49AD1-E978-489D-AD85-93D1CB571F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F63C7-8C98-44FC-98E4-0934B75790AA}" type="datetimeFigureOut">
              <a:rPr lang="hr-HR" smtClean="0"/>
              <a:pPr/>
              <a:t>11.4.2014.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49AD1-E978-489D-AD85-93D1CB571F7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470025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BILJKE I ŽIVOTINJE-</a:t>
            </a:r>
            <a:br>
              <a:rPr lang="hr-H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RIJEKA NERETVA</a:t>
            </a:r>
            <a:endParaRPr lang="hr-H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3440" y="5445224"/>
            <a:ext cx="5040560" cy="936104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Projekt 4. b i 4. c razreda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Izrada i prikupljanje materijala za izradu plakata</a:t>
            </a:r>
            <a:endParaRPr lang="hr-H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SC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232" y="260648"/>
            <a:ext cx="1702589" cy="3024336"/>
          </a:xfrm>
          <a:prstGeom prst="rect">
            <a:avLst/>
          </a:prstGeom>
        </p:spPr>
      </p:pic>
      <p:pic>
        <p:nvPicPr>
          <p:cNvPr id="5" name="Picture 4" descr="DSC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2636912"/>
            <a:ext cx="4211960" cy="2371177"/>
          </a:xfrm>
          <a:prstGeom prst="rect">
            <a:avLst/>
          </a:prstGeom>
        </p:spPr>
      </p:pic>
      <p:pic>
        <p:nvPicPr>
          <p:cNvPr id="6" name="Picture 5" descr="DSC7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268760"/>
            <a:ext cx="4827817" cy="2717882"/>
          </a:xfrm>
          <a:prstGeom prst="rect">
            <a:avLst/>
          </a:prstGeom>
        </p:spPr>
      </p:pic>
      <p:pic>
        <p:nvPicPr>
          <p:cNvPr id="7" name="Picture 6" descr="DSC8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3284984"/>
            <a:ext cx="1656184" cy="2941905"/>
          </a:xfrm>
          <a:prstGeom prst="rect">
            <a:avLst/>
          </a:prstGeom>
        </p:spPr>
      </p:pic>
      <p:pic>
        <p:nvPicPr>
          <p:cNvPr id="8" name="Picture 7" descr="naslovna slika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9712" y="4437112"/>
            <a:ext cx="3851920" cy="2168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SC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260648"/>
            <a:ext cx="3600400" cy="6408712"/>
          </a:xfrm>
          <a:prstGeom prst="rect">
            <a:avLst/>
          </a:prstGeom>
        </p:spPr>
      </p:pic>
      <p:pic>
        <p:nvPicPr>
          <p:cNvPr id="5" name="Picture 4" descr="DSC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260648"/>
            <a:ext cx="3600400" cy="63954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122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Izrada razrednih plakata</a:t>
            </a:r>
            <a:endParaRPr lang="hr-H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icture 03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1052736"/>
            <a:ext cx="3516187" cy="5592577"/>
          </a:xfrm>
          <a:prstGeom prst="rect">
            <a:avLst/>
          </a:prstGeom>
        </p:spPr>
      </p:pic>
      <p:pic>
        <p:nvPicPr>
          <p:cNvPr id="5" name="Picture 4" descr="Picture 03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980728"/>
            <a:ext cx="3600399" cy="5616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0" y="5085184"/>
            <a:ext cx="5050904" cy="1512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Koordinatori projekta: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učiteljice Tonka Brailo i Anita Soče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suradnici učenici 4. b i 4. c razreda</a:t>
            </a:r>
            <a:endParaRPr lang="hr-HR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90864" cy="114300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PROJEKTU</a:t>
            </a:r>
            <a:endParaRPr lang="hr-HR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Vrsta projekta</a:t>
            </a: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istraživačko- kreativni</a:t>
            </a:r>
          </a:p>
          <a:p>
            <a:pPr>
              <a:buNone/>
            </a:pPr>
            <a:endParaRPr lang="hr-H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Ciljevi: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Saznati zanimljivosti o rijeci Neretvi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Istražiti karakteristične vrste biljeka i životinja u delti Neretve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Uočiti njihova staništa, izgled i ostale posebnosti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Uočiti povezanost vode i života u delti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Objasniti međusobnu ovisnost biljaka i životinja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Razlikovati bočatu od slatke vode</a:t>
            </a:r>
            <a:endParaRPr lang="hr-H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Namjena </a:t>
            </a: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hr-H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Razvijati ekološku svijest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Čuvati i štititi okoliš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Poticati učenike na poštivanje prirodnih zakonitosti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Ukazati na važnost utjecaja čovjeka na onečišćenje vode (pesticidi)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Objasniti važnost očuvanja biljnih i životinjskih vrsta u vodama i oko voda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Sudjelovati u eko projektu Škole o vodi</a:t>
            </a:r>
          </a:p>
          <a:p>
            <a:pPr>
              <a:buFont typeface="Wingdings" pitchFamily="2" charset="2"/>
              <a:buChar char="§"/>
            </a:pPr>
            <a:endParaRPr lang="hr-HR" dirty="0" smtClean="0"/>
          </a:p>
          <a:p>
            <a:pPr>
              <a:buFont typeface="Wingdings" pitchFamily="2" charset="2"/>
              <a:buChar char="§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Suodnos s drugim predmetima</a:t>
            </a: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hr-H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Hrvatski jezik: opisi životinja u književnim djelima, govorno-pismena vježba, pisanje sastavaka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Likovna kultura: biljke i životinje rijeka kao tema likovnih djela i fotografija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Tjelesno-zdravstvena kultura: igre oponašanja pokreta životinja</a:t>
            </a:r>
          </a:p>
          <a:p>
            <a:pPr>
              <a:lnSpc>
                <a:spcPct val="150000"/>
              </a:lnSpc>
              <a:buNone/>
            </a:pPr>
            <a:endParaRPr lang="hr-H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Vrijeme trajanja</a:t>
            </a: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r-H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istopad 2013. godine</a:t>
            </a:r>
          </a:p>
          <a:p>
            <a:pPr>
              <a:buFont typeface="Wingdings" pitchFamily="2" charset="2"/>
              <a:buChar char="§"/>
            </a:pPr>
            <a:endParaRPr lang="hr-H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Način realizacije</a:t>
            </a: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hr-H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Razgovor o biljnim i životinjskim vrstama delte Neretve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Izvanučionička nastava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Praktični radovi (crteži, sastavci, istraživanje putem interneta, izrada plakata...)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Timsko-suradničko učenje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Prezentacija na računalu</a:t>
            </a:r>
          </a:p>
          <a:p>
            <a:pPr>
              <a:buFont typeface="Wingdings" pitchFamily="2" charset="2"/>
              <a:buChar char="§"/>
            </a:pPr>
            <a:endParaRPr lang="hr-H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TIJEK  REALIZACIJE</a:t>
            </a:r>
            <a:endParaRPr lang="hr-HR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Vožnja lađama</a:t>
            </a:r>
            <a:endParaRPr lang="hr-H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SC_018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3808" y="1124744"/>
            <a:ext cx="6126328" cy="4057698"/>
          </a:xfrm>
          <a:prstGeom prst="rect">
            <a:avLst/>
          </a:prstGeom>
        </p:spPr>
      </p:pic>
      <p:pic>
        <p:nvPicPr>
          <p:cNvPr id="5" name="Picture 4" descr="DSC_017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852936"/>
            <a:ext cx="4898154" cy="3244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792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Promatranje biljaka i životinja u delti Neretve</a:t>
            </a:r>
            <a:endParaRPr lang="hr-H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DSC_016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340767"/>
            <a:ext cx="4608512" cy="3052391"/>
          </a:xfrm>
          <a:prstGeom prst="rect">
            <a:avLst/>
          </a:prstGeom>
        </p:spPr>
      </p:pic>
      <p:pic>
        <p:nvPicPr>
          <p:cNvPr id="6" name="Picture 5" descr="DSC_021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2996952"/>
            <a:ext cx="4248472" cy="2813923"/>
          </a:xfrm>
          <a:prstGeom prst="rect">
            <a:avLst/>
          </a:prstGeom>
        </p:spPr>
      </p:pic>
      <p:pic>
        <p:nvPicPr>
          <p:cNvPr id="7" name="Picture 6" descr="DSC_0229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4221088"/>
            <a:ext cx="3376103" cy="2236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SC_02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88640"/>
            <a:ext cx="5688632" cy="3767796"/>
          </a:xfrm>
          <a:prstGeom prst="rect">
            <a:avLst/>
          </a:prstGeom>
        </p:spPr>
      </p:pic>
      <p:pic>
        <p:nvPicPr>
          <p:cNvPr id="5" name="Picture 4" descr="DSC_023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864" y="2996952"/>
            <a:ext cx="5400600" cy="3577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Posjet Ornitološkoj zbirci prepariranih ptica u Metkoviću</a:t>
            </a:r>
            <a:endParaRPr lang="hr-H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SC_013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5" y="1196752"/>
            <a:ext cx="5218463" cy="3456384"/>
          </a:xfrm>
          <a:prstGeom prst="rect">
            <a:avLst/>
          </a:prstGeom>
        </p:spPr>
      </p:pic>
      <p:pic>
        <p:nvPicPr>
          <p:cNvPr id="5" name="Picture 4" descr="DSC_013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3717032"/>
            <a:ext cx="4003395" cy="265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231</Words>
  <Application>Microsoft Office PowerPoint</Application>
  <PresentationFormat>Prikaz na zaslonu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Office Theme</vt:lpstr>
      <vt:lpstr>BILJKE I ŽIVOTINJE- RIJEKA NERETVA</vt:lpstr>
      <vt:lpstr>O PROJEKTU</vt:lpstr>
      <vt:lpstr>PowerPointova prezentacija</vt:lpstr>
      <vt:lpstr>PowerPointova prezentacija</vt:lpstr>
      <vt:lpstr>PowerPointova prezentacija</vt:lpstr>
      <vt:lpstr>TIJEK  REALIZACIJE</vt:lpstr>
      <vt:lpstr>PowerPointova prezentacija</vt:lpstr>
      <vt:lpstr>PowerPointova prezentacija</vt:lpstr>
      <vt:lpstr>Posjet Ornitološkoj zbirci prepariranih ptica u Metkoviću</vt:lpstr>
      <vt:lpstr>Izrada i prikupljanje materijala za izradu plakata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BILJKE I ŽIVOTINJE- RIJEKA NERETVA</dc:title>
  <dc:creator>ANITA</dc:creator>
  <cp:lastModifiedBy>Škola</cp:lastModifiedBy>
  <cp:revision>13</cp:revision>
  <dcterms:created xsi:type="dcterms:W3CDTF">2014-04-04T17:05:04Z</dcterms:created>
  <dcterms:modified xsi:type="dcterms:W3CDTF">2014-04-11T11:33:28Z</dcterms:modified>
</cp:coreProperties>
</file>