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9" r:id="rId3"/>
    <p:sldId id="260" r:id="rId4"/>
    <p:sldId id="263" r:id="rId5"/>
    <p:sldId id="264" r:id="rId6"/>
    <p:sldId id="261" r:id="rId7"/>
    <p:sldId id="262" r:id="rId8"/>
    <p:sldId id="267" r:id="rId9"/>
    <p:sldId id="269" r:id="rId10"/>
    <p:sldId id="270" r:id="rId11"/>
    <p:sldId id="271" r:id="rId12"/>
    <p:sldId id="272" r:id="rId13"/>
    <p:sldId id="273" r:id="rId14"/>
    <p:sldId id="286" r:id="rId15"/>
    <p:sldId id="274" r:id="rId16"/>
    <p:sldId id="276" r:id="rId17"/>
    <p:sldId id="277" r:id="rId18"/>
    <p:sldId id="275" r:id="rId19"/>
    <p:sldId id="279" r:id="rId20"/>
    <p:sldId id="280" r:id="rId21"/>
    <p:sldId id="284" r:id="rId22"/>
    <p:sldId id="282" r:id="rId23"/>
    <p:sldId id="281" r:id="rId24"/>
    <p:sldId id="283" r:id="rId25"/>
    <p:sldId id="285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B7BD65-2F8D-408D-AB21-CBBEFCCB710D}" type="datetimeFigureOut">
              <a:rPr lang="sr-Latn-CS" smtClean="0"/>
              <a:pPr/>
              <a:t>19.1.2014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6C47AA-36EF-4174-BED6-849CF20B373D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        </a:t>
            </a:r>
            <a:r>
              <a:rPr lang="hr-HR" sz="3600" dirty="0" smtClean="0">
                <a:latin typeface="Comic Sans MS" pitchFamily="66" charset="0"/>
              </a:rPr>
              <a:t>PROJEKT 3.C RAZREDA </a:t>
            </a:r>
            <a:br>
              <a:rPr lang="hr-HR" sz="3600" dirty="0" smtClean="0">
                <a:latin typeface="Comic Sans MS" pitchFamily="66" charset="0"/>
              </a:rPr>
            </a:br>
            <a:r>
              <a:rPr lang="hr-HR" sz="3600" dirty="0" smtClean="0">
                <a:latin typeface="Comic Sans MS" pitchFamily="66" charset="0"/>
              </a:rPr>
              <a:t>               SOLANA STON</a:t>
            </a:r>
            <a:endParaRPr lang="hr-HR" sz="3600" dirty="0">
              <a:latin typeface="Comic Sans MS" pitchFamily="66" charset="0"/>
            </a:endParaRPr>
          </a:p>
        </p:txBody>
      </p:sp>
      <p:pic>
        <p:nvPicPr>
          <p:cNvPr id="4" name="Content Placeholder 3" descr="ston-stonska-solan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536024"/>
            <a:ext cx="4929222" cy="246461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UPOZNALI SMO SE SA PROCESOM NASTAJANJA SOLI I VRSTAMA SOLI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5" name="Content Placeholder 4" descr="Picture 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Picture 2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          RAZGLEDAVANJE SOLANE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5" name="Content Placeholder 4" descr="Picture 2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3357586" cy="3286148"/>
          </a:xfrm>
        </p:spPr>
      </p:pic>
      <p:pic>
        <p:nvPicPr>
          <p:cNvPr id="6" name="Content Placeholder 5" descr="Picture 2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3143248"/>
            <a:ext cx="4543140" cy="3071834"/>
          </a:xfrm>
        </p:spPr>
      </p:pic>
      <p:pic>
        <p:nvPicPr>
          <p:cNvPr id="7" name="Picture 6" descr="PA211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857364"/>
            <a:ext cx="4214842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                    UNUTAR ZGRADE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5" name="Content Placeholder 4" descr="Picture 11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Picture 2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VIDJELI SMO KAKO SE VAŽE, PAKIRA  I ČUVA SOL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5" name="Content Placeholder 4" descr="Picture 11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1805788"/>
          </a:xfrm>
        </p:spPr>
      </p:pic>
      <p:pic>
        <p:nvPicPr>
          <p:cNvPr id="12" name="Content Placeholder 11" descr="Picture 11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1805788"/>
          </a:xfrm>
        </p:spPr>
      </p:pic>
      <p:pic>
        <p:nvPicPr>
          <p:cNvPr id="13" name="Picture 12" descr="Picture 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3643338" cy="2143140"/>
          </a:xfrm>
          <a:prstGeom prst="rect">
            <a:avLst/>
          </a:prstGeom>
        </p:spPr>
      </p:pic>
      <p:pic>
        <p:nvPicPr>
          <p:cNvPr id="14" name="Picture 13" descr="Picture 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72008"/>
            <a:ext cx="414340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PAKIRANA SOL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icture 1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itchFamily="66" charset="0"/>
              </a:rPr>
              <a:t>       </a:t>
            </a:r>
            <a:r>
              <a:rPr lang="hr-HR" sz="3200" dirty="0" smtClean="0">
                <a:latin typeface="Comic Sans MS" pitchFamily="66" charset="0"/>
              </a:rPr>
              <a:t>OBIŠLI SMO BAZENE SOLI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7" name="Content Placeholder 6" descr="Picture 1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35162"/>
            <a:ext cx="3714776" cy="2136780"/>
          </a:xfrm>
        </p:spPr>
      </p:pic>
      <p:pic>
        <p:nvPicPr>
          <p:cNvPr id="8" name="Picture 7" descr="Picture 1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000240"/>
            <a:ext cx="4214842" cy="2071702"/>
          </a:xfrm>
          <a:prstGeom prst="rect">
            <a:avLst/>
          </a:prstGeom>
        </p:spPr>
      </p:pic>
      <p:pic>
        <p:nvPicPr>
          <p:cNvPr id="9" name="Picture 8" descr="Picture 1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14818"/>
            <a:ext cx="3714776" cy="2286016"/>
          </a:xfrm>
          <a:prstGeom prst="rect">
            <a:avLst/>
          </a:prstGeom>
        </p:spPr>
      </p:pic>
      <p:pic>
        <p:nvPicPr>
          <p:cNvPr id="10" name="Picture 9" descr="Picture 1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214818"/>
            <a:ext cx="428628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DOZNALI SMO KAKO SE I KADA BERE SOL 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sol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3214710" cy="3214710"/>
          </a:xfrm>
        </p:spPr>
      </p:pic>
      <p:pic>
        <p:nvPicPr>
          <p:cNvPr id="5" name="Picture 4" descr="sol 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300039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POSTOJI VIŠE VRSTA SOLI</a:t>
            </a:r>
            <a:br>
              <a:rPr lang="hr-HR" sz="3200" dirty="0" smtClean="0">
                <a:latin typeface="Comic Sans MS" pitchFamily="66" charset="0"/>
              </a:rPr>
            </a:br>
            <a:r>
              <a:rPr lang="hr-HR" sz="3200" dirty="0" smtClean="0">
                <a:latin typeface="Comic Sans MS" pitchFamily="66" charset="0"/>
              </a:rPr>
              <a:t>  - kuhana, morska i kamena sol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sol 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4429132"/>
            <a:ext cx="2428892" cy="1857388"/>
          </a:xfrm>
        </p:spPr>
      </p:pic>
      <p:pic>
        <p:nvPicPr>
          <p:cNvPr id="5" name="Picture 4" descr="so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071678"/>
            <a:ext cx="3286148" cy="2125410"/>
          </a:xfrm>
          <a:prstGeom prst="rect">
            <a:avLst/>
          </a:prstGeom>
        </p:spPr>
      </p:pic>
      <p:pic>
        <p:nvPicPr>
          <p:cNvPr id="6" name="Picture 5" descr="220px-FleurDe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714884"/>
            <a:ext cx="2571768" cy="1928826"/>
          </a:xfrm>
          <a:prstGeom prst="rect">
            <a:avLst/>
          </a:prstGeom>
        </p:spPr>
      </p:pic>
      <p:pic>
        <p:nvPicPr>
          <p:cNvPr id="7" name="Picture 6" descr="sol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643446"/>
            <a:ext cx="2428892" cy="1857388"/>
          </a:xfrm>
          <a:prstGeom prst="rect">
            <a:avLst/>
          </a:prstGeom>
        </p:spPr>
      </p:pic>
      <p:pic>
        <p:nvPicPr>
          <p:cNvPr id="8" name="Picture 7" descr="220px-Fleur_de_se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071678"/>
            <a:ext cx="285752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29642" cy="120417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SRETNI I ZADOVOLJNI </a:t>
            </a:r>
            <a:r>
              <a:rPr lang="hr-HR" sz="3200" dirty="0" smtClean="0">
                <a:latin typeface="Comic Sans MS" pitchFamily="66" charset="0"/>
              </a:rPr>
              <a:t>OTIŠLI SMO </a:t>
            </a:r>
            <a:r>
              <a:rPr lang="hr-HR" sz="3200" dirty="0" smtClean="0">
                <a:latin typeface="Comic Sans MS" pitchFamily="66" charset="0"/>
              </a:rPr>
              <a:t>IZ SOLANE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6" name="Content Placeholder 5" descr="Picture 1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935163"/>
            <a:ext cx="3200376" cy="1800000"/>
          </a:xfrm>
        </p:spPr>
      </p:pic>
      <p:pic>
        <p:nvPicPr>
          <p:cNvPr id="7" name="Picture 6" descr="Picture 1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71942"/>
            <a:ext cx="3357586" cy="1800000"/>
          </a:xfrm>
          <a:prstGeom prst="rect">
            <a:avLst/>
          </a:prstGeom>
        </p:spPr>
      </p:pic>
      <p:pic>
        <p:nvPicPr>
          <p:cNvPr id="8" name="Picture 7" descr="Picture 1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928802"/>
            <a:ext cx="3000396" cy="1800000"/>
          </a:xfrm>
          <a:prstGeom prst="rect">
            <a:avLst/>
          </a:prstGeom>
        </p:spPr>
      </p:pic>
      <p:pic>
        <p:nvPicPr>
          <p:cNvPr id="9" name="Picture 8" descr="Picture 1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292895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ZAPISUJEMO DOŽIVLJAJE S IZLETA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icture 1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3643338" cy="1714512"/>
          </a:xfrm>
        </p:spPr>
      </p:pic>
      <p:pic>
        <p:nvPicPr>
          <p:cNvPr id="5" name="Picture 4" descr="Picture 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214554"/>
            <a:ext cx="3357586" cy="1857388"/>
          </a:xfrm>
          <a:prstGeom prst="rect">
            <a:avLst/>
          </a:prstGeom>
        </p:spPr>
      </p:pic>
      <p:pic>
        <p:nvPicPr>
          <p:cNvPr id="6" name="Picture 5" descr="Picture 1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14818"/>
            <a:ext cx="428628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itchFamily="66" charset="0"/>
              </a:rPr>
              <a:t>                 </a:t>
            </a:r>
            <a:r>
              <a:rPr lang="hr-HR" sz="3200" dirty="0" smtClean="0">
                <a:latin typeface="Comic Sans MS" pitchFamily="66" charset="0"/>
              </a:rPr>
              <a:t>O PROJEKTU...</a:t>
            </a:r>
            <a:br>
              <a:rPr lang="hr-HR" sz="3200" dirty="0" smtClean="0">
                <a:latin typeface="Comic Sans MS" pitchFamily="66" charset="0"/>
              </a:rPr>
            </a:br>
            <a:endParaRPr lang="hr-H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TEMA PROJEKTA: Solana Ston</a:t>
            </a:r>
          </a:p>
          <a:p>
            <a:r>
              <a:rPr lang="hr-HR" sz="2400" dirty="0" smtClean="0">
                <a:latin typeface="Comic Sans MS" pitchFamily="66" charset="0"/>
              </a:rPr>
              <a:t>VRSTA PROJEKTA: Istraživačko-kreativni</a:t>
            </a:r>
          </a:p>
          <a:p>
            <a:r>
              <a:rPr lang="hr-HR" sz="2400" dirty="0" smtClean="0">
                <a:latin typeface="Comic Sans MS" pitchFamily="66" charset="0"/>
              </a:rPr>
              <a:t>PRISTUP PROJEKTU: Interdisciplinarni</a:t>
            </a:r>
          </a:p>
          <a:p>
            <a:r>
              <a:rPr lang="hr-HR" sz="2400" dirty="0" smtClean="0">
                <a:latin typeface="Comic Sans MS" pitchFamily="66" charset="0"/>
              </a:rPr>
              <a:t>METODE RADA: razgovor, čitanje, pisanje, crtanje, objašnjavanje, istraživanje, prikupljanje podataka i materijala, izlaganje, izrada plakata, ppt, samovrednovanje vlastitog rada</a:t>
            </a:r>
          </a:p>
          <a:p>
            <a:r>
              <a:rPr lang="hr-HR" sz="2400" dirty="0" smtClean="0">
                <a:latin typeface="Comic Sans MS" pitchFamily="66" charset="0"/>
              </a:rPr>
              <a:t>Frontalni oblik rada</a:t>
            </a:r>
          </a:p>
          <a:p>
            <a:r>
              <a:rPr lang="hr-HR" sz="2400" dirty="0" smtClean="0">
                <a:latin typeface="Comic Sans MS" pitchFamily="66" charset="0"/>
              </a:rPr>
              <a:t>Timski oblik rada</a:t>
            </a:r>
          </a:p>
          <a:p>
            <a:r>
              <a:rPr lang="hr-HR" sz="2400" dirty="0" smtClean="0">
                <a:latin typeface="Comic Sans MS" pitchFamily="66" charset="0"/>
              </a:rPr>
              <a:t>Individualni oblik rada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           CRTAMO SOLANU STON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icture 12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3857652" cy="2000264"/>
          </a:xfrm>
        </p:spPr>
      </p:pic>
      <p:pic>
        <p:nvPicPr>
          <p:cNvPr id="5" name="Picture 4" descr="Picture 1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14554"/>
            <a:ext cx="4286280" cy="1928826"/>
          </a:xfrm>
          <a:prstGeom prst="rect">
            <a:avLst/>
          </a:prstGeom>
        </p:spPr>
      </p:pic>
      <p:pic>
        <p:nvPicPr>
          <p:cNvPr id="6" name="Picture 5" descr="Picture 1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500570"/>
            <a:ext cx="392909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                          </a:t>
            </a:r>
            <a:r>
              <a:rPr lang="hr-HR" sz="3200" dirty="0" smtClean="0">
                <a:latin typeface="Comic Sans MS" pitchFamily="66" charset="0"/>
              </a:rPr>
              <a:t>NAŠI RADOVI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C100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2500306"/>
            <a:ext cx="3594798" cy="3571900"/>
          </a:xfrm>
        </p:spPr>
      </p:pic>
      <p:pic>
        <p:nvPicPr>
          <p:cNvPr id="5" name="Picture 4" descr="PB072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00306"/>
            <a:ext cx="336000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PRIKUPLJANJE MATERIJALA ZA IZRADU PLAKATA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icture 1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18578">
            <a:off x="462382" y="2448521"/>
            <a:ext cx="3569936" cy="1975351"/>
          </a:xfrm>
        </p:spPr>
      </p:pic>
      <p:pic>
        <p:nvPicPr>
          <p:cNvPr id="5" name="Picture 4" descr="Picture 1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0233">
            <a:off x="1845028" y="4440824"/>
            <a:ext cx="3871333" cy="2107390"/>
          </a:xfrm>
          <a:prstGeom prst="rect">
            <a:avLst/>
          </a:prstGeom>
        </p:spPr>
      </p:pic>
      <p:pic>
        <p:nvPicPr>
          <p:cNvPr id="6" name="Picture 5" descr="Picture 1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53385">
            <a:off x="5626694" y="2470532"/>
            <a:ext cx="3238770" cy="21051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                  IZRADA PLAKATA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icture 1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3400132" cy="1800000"/>
          </a:xfrm>
        </p:spPr>
      </p:pic>
      <p:pic>
        <p:nvPicPr>
          <p:cNvPr id="5" name="Picture 4" descr="PA281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214554"/>
            <a:ext cx="4071966" cy="1857388"/>
          </a:xfrm>
          <a:prstGeom prst="rect">
            <a:avLst/>
          </a:prstGeom>
        </p:spPr>
      </p:pic>
      <p:pic>
        <p:nvPicPr>
          <p:cNvPr id="6" name="Picture 5" descr="PB042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143380"/>
            <a:ext cx="3471570" cy="2428892"/>
          </a:xfrm>
          <a:prstGeom prst="rect">
            <a:avLst/>
          </a:prstGeom>
        </p:spPr>
      </p:pic>
      <p:pic>
        <p:nvPicPr>
          <p:cNvPr id="7" name="Picture 6" descr="PB042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143380"/>
            <a:ext cx="414340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               PREZENTACIJA RADA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B042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331360" cy="1993903"/>
          </a:xfrm>
        </p:spPr>
      </p:pic>
      <p:pic>
        <p:nvPicPr>
          <p:cNvPr id="5" name="Picture 4" descr="PB042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928802"/>
            <a:ext cx="3500462" cy="2000264"/>
          </a:xfrm>
          <a:prstGeom prst="rect">
            <a:avLst/>
          </a:prstGeom>
        </p:spPr>
      </p:pic>
      <p:pic>
        <p:nvPicPr>
          <p:cNvPr id="6" name="Picture 5" descr="PB042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3400132" cy="2428892"/>
          </a:xfrm>
          <a:prstGeom prst="rect">
            <a:avLst/>
          </a:prstGeom>
        </p:spPr>
      </p:pic>
      <p:pic>
        <p:nvPicPr>
          <p:cNvPr id="7" name="Picture 6" descr="PB042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143380"/>
            <a:ext cx="342902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</a:t>
            </a:r>
            <a:r>
              <a:rPr lang="hr-HR" sz="3200" dirty="0" smtClean="0">
                <a:latin typeface="Comic Sans MS" pitchFamily="66" charset="0"/>
              </a:rPr>
              <a:t>POZDRAV OD 3. C !!!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4" name="Content Placeholder 3" descr="PA21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7858180" cy="4286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smtClean="0">
                <a:latin typeface="Comic Sans MS" pitchFamily="66" charset="0"/>
              </a:rPr>
              <a:t>              </a:t>
            </a:r>
            <a:r>
              <a:rPr lang="hr-HR" sz="3600" dirty="0" smtClean="0">
                <a:latin typeface="Comic Sans MS" pitchFamily="66" charset="0"/>
              </a:rPr>
              <a:t>PLAN RADA</a:t>
            </a:r>
            <a:br>
              <a:rPr lang="hr-HR" sz="3600" dirty="0" smtClean="0">
                <a:latin typeface="Comic Sans MS" pitchFamily="66" charset="0"/>
              </a:rPr>
            </a:br>
            <a:r>
              <a:rPr lang="hr-HR" sz="3600" dirty="0" smtClean="0">
                <a:latin typeface="Comic Sans MS" pitchFamily="66" charset="0"/>
              </a:rPr>
              <a:t> </a:t>
            </a: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Comic Sans MS" pitchFamily="66" charset="0"/>
              </a:rPr>
              <a:t>Razgovor s učenicima o projektu, planu rada i načinima realizacije projekta</a:t>
            </a:r>
          </a:p>
          <a:p>
            <a:r>
              <a:rPr lang="hr-HR" dirty="0" smtClean="0">
                <a:latin typeface="Comic Sans MS" pitchFamily="66" charset="0"/>
              </a:rPr>
              <a:t>Podjela zadataka po timovima</a:t>
            </a:r>
          </a:p>
          <a:p>
            <a:r>
              <a:rPr lang="hr-HR" dirty="0" smtClean="0">
                <a:latin typeface="Comic Sans MS" pitchFamily="66" charset="0"/>
              </a:rPr>
              <a:t>Priprema potrebnog materijala</a:t>
            </a:r>
          </a:p>
          <a:p>
            <a:r>
              <a:rPr lang="hr-HR" dirty="0" smtClean="0">
                <a:latin typeface="Comic Sans MS" pitchFamily="66" charset="0"/>
              </a:rPr>
              <a:t>Posjet solani Ston</a:t>
            </a:r>
          </a:p>
          <a:p>
            <a:r>
              <a:rPr lang="hr-HR" dirty="0" smtClean="0">
                <a:latin typeface="Comic Sans MS" pitchFamily="66" charset="0"/>
              </a:rPr>
              <a:t>Bilježenje svih zapažanja</a:t>
            </a:r>
          </a:p>
          <a:p>
            <a:r>
              <a:rPr lang="hr-HR" dirty="0" smtClean="0">
                <a:latin typeface="Comic Sans MS" pitchFamily="66" charset="0"/>
              </a:rPr>
              <a:t>Kreativnost učenika</a:t>
            </a:r>
          </a:p>
          <a:p>
            <a:r>
              <a:rPr lang="hr-HR" dirty="0" smtClean="0">
                <a:latin typeface="Comic Sans MS" pitchFamily="66" charset="0"/>
              </a:rPr>
              <a:t>Izrada plakata</a:t>
            </a:r>
          </a:p>
          <a:p>
            <a:r>
              <a:rPr lang="hr-HR" dirty="0" smtClean="0">
                <a:latin typeface="Comic Sans MS" pitchFamily="66" charset="0"/>
              </a:rPr>
              <a:t>Vrednovanje</a:t>
            </a:r>
          </a:p>
          <a:p>
            <a:r>
              <a:rPr lang="hr-HR" dirty="0" smtClean="0">
                <a:latin typeface="Comic Sans MS" pitchFamily="66" charset="0"/>
              </a:rPr>
              <a:t>Prezentacija rada, ppt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      </a:t>
            </a:r>
            <a:r>
              <a:rPr lang="hr-HR" sz="3600" dirty="0" smtClean="0">
                <a:latin typeface="Comic Sans MS" pitchFamily="66" charset="0"/>
              </a:rPr>
              <a:t>CILJ PROJEKTA</a:t>
            </a:r>
            <a:br>
              <a:rPr lang="hr-HR" sz="3600" dirty="0" smtClean="0">
                <a:latin typeface="Comic Sans MS" pitchFamily="66" charset="0"/>
              </a:rPr>
            </a:b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Upoznati učenike s procesom nastajanja soli</a:t>
            </a:r>
          </a:p>
          <a:p>
            <a:r>
              <a:rPr lang="hr-HR" dirty="0" smtClean="0">
                <a:latin typeface="Comic Sans MS" pitchFamily="66" charset="0"/>
              </a:rPr>
              <a:t>Ukazati im na važnost soli u svakodnevnom životu kao i na štetan učinak na zdravlje konzumiranjem prevelike količine soli</a:t>
            </a:r>
          </a:p>
          <a:p>
            <a:r>
              <a:rPr lang="hr-HR" dirty="0" smtClean="0">
                <a:latin typeface="Comic Sans MS" pitchFamily="66" charset="0"/>
              </a:rPr>
              <a:t>Potaknuti ih na razmišljanje o radu solane u prošlosti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  </a:t>
            </a:r>
            <a:r>
              <a:rPr lang="hr-HR" sz="3600" dirty="0" smtClean="0">
                <a:latin typeface="Comic Sans MS" pitchFamily="66" charset="0"/>
              </a:rPr>
              <a:t>NAMJENA PROJEKTA</a:t>
            </a:r>
            <a:br>
              <a:rPr lang="hr-HR" sz="3600" dirty="0" smtClean="0">
                <a:latin typeface="Comic Sans MS" pitchFamily="66" charset="0"/>
              </a:rPr>
            </a:br>
            <a:endParaRPr lang="hr-HR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Poticati učenike na poštivanje prirodnih vrednota</a:t>
            </a:r>
          </a:p>
          <a:p>
            <a:r>
              <a:rPr lang="hr-HR" dirty="0" smtClean="0">
                <a:latin typeface="Comic Sans MS" pitchFamily="66" charset="0"/>
              </a:rPr>
              <a:t>Razvijati samostalnost, sigurnost i samouvjerenost učenika</a:t>
            </a:r>
          </a:p>
          <a:p>
            <a:r>
              <a:rPr lang="hr-HR" dirty="0" smtClean="0">
                <a:latin typeface="Comic Sans MS" pitchFamily="66" charset="0"/>
              </a:rPr>
              <a:t>Razvijati kreativnost i istraživačku  radoznalost učenika</a:t>
            </a:r>
          </a:p>
          <a:p>
            <a:r>
              <a:rPr lang="hr-HR" dirty="0" smtClean="0">
                <a:latin typeface="Comic Sans MS" pitchFamily="66" charset="0"/>
              </a:rPr>
              <a:t>Korištenje klasičnih i suvremenih medija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</a:t>
            </a:r>
            <a:r>
              <a:rPr lang="hr-HR" sz="3600" dirty="0" smtClean="0">
                <a:latin typeface="Comic Sans MS" pitchFamily="66" charset="0"/>
              </a:rPr>
              <a:t>MATERIJAL I SREDSTVA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Hamer papir, ljepilo, škare,  flomasteri, 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fotoaparat, računalo, Internet, LCD projektor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itchFamily="66" charset="0"/>
              </a:rPr>
              <a:t>                   </a:t>
            </a:r>
            <a:r>
              <a:rPr lang="hr-HR" sz="3200" dirty="0" smtClean="0">
                <a:latin typeface="Comic Sans MS" pitchFamily="66" charset="0"/>
              </a:rPr>
              <a:t>SUODNOS</a:t>
            </a:r>
            <a:br>
              <a:rPr lang="hr-HR" sz="3200" dirty="0" smtClean="0">
                <a:latin typeface="Comic Sans MS" pitchFamily="66" charset="0"/>
              </a:rPr>
            </a:br>
            <a:endParaRPr lang="hr-HR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Hrvatski jezik</a:t>
            </a:r>
          </a:p>
          <a:p>
            <a:r>
              <a:rPr lang="hr-HR" dirty="0" smtClean="0">
                <a:latin typeface="Comic Sans MS" pitchFamily="66" charset="0"/>
              </a:rPr>
              <a:t>Matematika </a:t>
            </a:r>
          </a:p>
          <a:p>
            <a:r>
              <a:rPr lang="hr-HR" dirty="0" smtClean="0">
                <a:latin typeface="Comic Sans MS" pitchFamily="66" charset="0"/>
              </a:rPr>
              <a:t>Priroda i društvo</a:t>
            </a:r>
          </a:p>
          <a:p>
            <a:r>
              <a:rPr lang="hr-HR" dirty="0" smtClean="0">
                <a:latin typeface="Comic Sans MS" pitchFamily="66" charset="0"/>
              </a:rPr>
              <a:t>Likovna kultura</a:t>
            </a:r>
          </a:p>
          <a:p>
            <a:r>
              <a:rPr lang="hr-HR" dirty="0" smtClean="0">
                <a:latin typeface="Comic Sans MS" pitchFamily="66" charset="0"/>
              </a:rPr>
              <a:t>Glazbena kultura</a:t>
            </a:r>
          </a:p>
          <a:p>
            <a:r>
              <a:rPr lang="hr-HR" dirty="0" smtClean="0">
                <a:latin typeface="Comic Sans MS" pitchFamily="66" charset="0"/>
              </a:rPr>
              <a:t>Tjelesna i zdravstvena kultura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latin typeface="Comic Sans MS" pitchFamily="66" charset="0"/>
              </a:rPr>
              <a:t>           </a:t>
            </a:r>
            <a:r>
              <a:rPr lang="hr-HR" sz="3600" dirty="0" smtClean="0">
                <a:latin typeface="Comic Sans MS" pitchFamily="66" charset="0"/>
              </a:rPr>
              <a:t>NOSITELJI PROJEKTA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Učiteljica 3. c razreda Danijela Pendo i  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učenici 3. c razreda</a:t>
            </a: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             VRIJEME REALIZACIJE</a:t>
            </a: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     - listopad, 2013.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itchFamily="66" charset="0"/>
              </a:rPr>
              <a:t>      POSJETILI SMO SOLANU STON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7" name="Content Placeholder 6" descr="Picture 1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182"/>
            <a:ext cx="4038600" cy="3786213"/>
          </a:xfrm>
        </p:spPr>
      </p:pic>
      <p:pic>
        <p:nvPicPr>
          <p:cNvPr id="8" name="Content Placeholder 7" descr="Picture 1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8060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311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        PROJEKT 3.C RAZREDA                 SOLANA STON</vt:lpstr>
      <vt:lpstr>                 O PROJEKTU... </vt:lpstr>
      <vt:lpstr>              PLAN RADA  </vt:lpstr>
      <vt:lpstr>                 CILJ PROJEKTA </vt:lpstr>
      <vt:lpstr>             NAMJENA PROJEKTA </vt:lpstr>
      <vt:lpstr>          MATERIJAL I SREDSTVA </vt:lpstr>
      <vt:lpstr>                   SUODNOS </vt:lpstr>
      <vt:lpstr>           NOSITELJI PROJEKTA </vt:lpstr>
      <vt:lpstr>      POSJETILI SMO SOLANU STON</vt:lpstr>
      <vt:lpstr>UPOZNALI SMO SE SA PROCESOM NASTAJANJA SOLI I VRSTAMA SOLI</vt:lpstr>
      <vt:lpstr>          RAZGLEDAVANJE SOLANE</vt:lpstr>
      <vt:lpstr>                    UNUTAR ZGRADE</vt:lpstr>
      <vt:lpstr>VIDJELI SMO KAKO SE VAŽE, PAKIRA  I ČUVA SOL</vt:lpstr>
      <vt:lpstr>PAKIRANA SOL</vt:lpstr>
      <vt:lpstr>       OBIŠLI SMO BAZENE SOLI</vt:lpstr>
      <vt:lpstr>DOZNALI SMO KAKO SE I KADA BERE SOL </vt:lpstr>
      <vt:lpstr>POSTOJI VIŠE VRSTA SOLI   - kuhana, morska i kamena sol</vt:lpstr>
      <vt:lpstr>SRETNI I ZADOVOLJNI OTIŠLI SMO IZ SOLANE</vt:lpstr>
      <vt:lpstr>ZAPISUJEMO DOŽIVLJAJE S IZLETA</vt:lpstr>
      <vt:lpstr>           CRTAMO SOLANU STON</vt:lpstr>
      <vt:lpstr>                          NAŠI RADOVI</vt:lpstr>
      <vt:lpstr>PRIKUPLJANJE MATERIJALA ZA IZRADU PLAKATA</vt:lpstr>
      <vt:lpstr>                  IZRADA PLAKATA</vt:lpstr>
      <vt:lpstr>               PREZENTACIJA RADA</vt:lpstr>
      <vt:lpstr>            POZDRAV OD 3. C 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3.C RAZREDA  SOLANA STON</dc:title>
  <dc:creator>Slaven</dc:creator>
  <cp:lastModifiedBy>Slaven</cp:lastModifiedBy>
  <cp:revision>33</cp:revision>
  <dcterms:created xsi:type="dcterms:W3CDTF">2013-11-03T20:25:36Z</dcterms:created>
  <dcterms:modified xsi:type="dcterms:W3CDTF">2014-01-19T20:54:04Z</dcterms:modified>
</cp:coreProperties>
</file>