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48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7.svg"/><Relationship Id="rId18" Type="http://schemas.openxmlformats.org/officeDocument/2006/relationships/image" Target="../media/image61.png"/><Relationship Id="rId3" Type="http://schemas.microsoft.com/office/2007/relationships/media" Target="../media/media2.mp4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17" Type="http://schemas.openxmlformats.org/officeDocument/2006/relationships/image" Target="../media/image69.jpeg"/><Relationship Id="rId2" Type="http://schemas.openxmlformats.org/officeDocument/2006/relationships/video" Target="../media/media1.mp4"/><Relationship Id="rId16" Type="http://schemas.openxmlformats.org/officeDocument/2006/relationships/image" Target="../media/image44.svg"/><Relationship Id="rId20" Type="http://schemas.openxmlformats.org/officeDocument/2006/relationships/image" Target="../media/image22.jpeg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80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0" Type="http://schemas.openxmlformats.org/officeDocument/2006/relationships/image" Target="../media/image60.png"/><Relationship Id="rId19" Type="http://schemas.openxmlformats.org/officeDocument/2006/relationships/image" Target="../media/image82.svg"/><Relationship Id="rId4" Type="http://schemas.openxmlformats.org/officeDocument/2006/relationships/video" Target="../media/media2.mp4"/><Relationship Id="rId9" Type="http://schemas.openxmlformats.org/officeDocument/2006/relationships/image" Target="../media/image52.svg"/><Relationship Id="rId1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80.sv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12" Type="http://schemas.openxmlformats.org/officeDocument/2006/relationships/image" Target="../media/image60.png"/><Relationship Id="rId17" Type="http://schemas.openxmlformats.org/officeDocument/2006/relationships/image" Target="../media/image44.svg"/><Relationship Id="rId2" Type="http://schemas.openxmlformats.org/officeDocument/2006/relationships/image" Target="../media/image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82.svg"/><Relationship Id="rId5" Type="http://schemas.openxmlformats.org/officeDocument/2006/relationships/image" Target="../media/image52.svg"/><Relationship Id="rId15" Type="http://schemas.openxmlformats.org/officeDocument/2006/relationships/image" Target="../media/image73.jpeg"/><Relationship Id="rId10" Type="http://schemas.openxmlformats.org/officeDocument/2006/relationships/image" Target="../media/image61.png"/><Relationship Id="rId4" Type="http://schemas.openxmlformats.org/officeDocument/2006/relationships/image" Target="../media/image38.png"/><Relationship Id="rId9" Type="http://schemas.openxmlformats.org/officeDocument/2006/relationships/image" Target="../media/image71.jpeg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9.sv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77.jpeg"/><Relationship Id="rId2" Type="http://schemas.openxmlformats.org/officeDocument/2006/relationships/image" Target="../media/image9.pn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46.png"/><Relationship Id="rId15" Type="http://schemas.openxmlformats.org/officeDocument/2006/relationships/image" Target="../media/image75.jpeg"/><Relationship Id="rId10" Type="http://schemas.openxmlformats.org/officeDocument/2006/relationships/image" Target="../media/image49.png"/><Relationship Id="rId4" Type="http://schemas.openxmlformats.org/officeDocument/2006/relationships/image" Target="../media/image14.svg"/><Relationship Id="rId9" Type="http://schemas.openxmlformats.org/officeDocument/2006/relationships/image" Target="../media/image65.svg"/><Relationship Id="rId1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9.jpeg"/><Relationship Id="rId18" Type="http://schemas.openxmlformats.org/officeDocument/2006/relationships/image" Target="../media/image69.sv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12" Type="http://schemas.openxmlformats.org/officeDocument/2006/relationships/image" Target="../media/image78.jpeg"/><Relationship Id="rId17" Type="http://schemas.openxmlformats.org/officeDocument/2006/relationships/image" Target="../media/image50.png"/><Relationship Id="rId2" Type="http://schemas.openxmlformats.org/officeDocument/2006/relationships/image" Target="../media/image9.pn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46.png"/><Relationship Id="rId15" Type="http://schemas.openxmlformats.org/officeDocument/2006/relationships/image" Target="../media/image81.jpeg"/><Relationship Id="rId10" Type="http://schemas.openxmlformats.org/officeDocument/2006/relationships/image" Target="../media/image49.png"/><Relationship Id="rId19" Type="http://schemas.openxmlformats.org/officeDocument/2006/relationships/image" Target="../media/image83.jpeg"/><Relationship Id="rId4" Type="http://schemas.openxmlformats.org/officeDocument/2006/relationships/image" Target="../media/image14.svg"/><Relationship Id="rId9" Type="http://schemas.openxmlformats.org/officeDocument/2006/relationships/image" Target="../media/image65.svg"/><Relationship Id="rId1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18" Type="http://schemas.openxmlformats.org/officeDocument/2006/relationships/image" Target="../media/image87.sv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12" Type="http://schemas.openxmlformats.org/officeDocument/2006/relationships/image" Target="../media/image29.svg"/><Relationship Id="rId17" Type="http://schemas.openxmlformats.org/officeDocument/2006/relationships/image" Target="../media/image65.png"/><Relationship Id="rId2" Type="http://schemas.openxmlformats.org/officeDocument/2006/relationships/image" Target="../media/image9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16.svg"/><Relationship Id="rId4" Type="http://schemas.openxmlformats.org/officeDocument/2006/relationships/image" Target="../media/image14.svg"/><Relationship Id="rId9" Type="http://schemas.openxmlformats.org/officeDocument/2006/relationships/image" Target="../media/image11.pn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29.sv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openxmlformats.org/officeDocument/2006/relationships/image" Target="../media/image16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0.png"/><Relationship Id="rId24" Type="http://schemas.openxmlformats.org/officeDocument/2006/relationships/image" Target="../media/image29.png"/><Relationship Id="rId5" Type="http://schemas.openxmlformats.org/officeDocument/2006/relationships/image" Target="../media/image15.png"/><Relationship Id="rId15" Type="http://schemas.openxmlformats.org/officeDocument/2006/relationships/image" Target="../media/image11.png"/><Relationship Id="rId23" Type="http://schemas.openxmlformats.org/officeDocument/2006/relationships/image" Target="../media/image28.jpe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4.svg"/><Relationship Id="rId9" Type="http://schemas.openxmlformats.org/officeDocument/2006/relationships/image" Target="../media/image18.png"/><Relationship Id="rId14" Type="http://schemas.openxmlformats.org/officeDocument/2006/relationships/image" Target="../media/image31.sv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37.png"/><Relationship Id="rId14" Type="http://schemas.openxmlformats.org/officeDocument/2006/relationships/image" Target="../media/image5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png"/><Relationship Id="rId18" Type="http://schemas.openxmlformats.org/officeDocument/2006/relationships/image" Target="../media/image11.png"/><Relationship Id="rId3" Type="http://schemas.openxmlformats.org/officeDocument/2006/relationships/image" Target="../media/image10.png"/><Relationship Id="rId21" Type="http://schemas.openxmlformats.org/officeDocument/2006/relationships/image" Target="../media/image32.png"/><Relationship Id="rId7" Type="http://schemas.openxmlformats.org/officeDocument/2006/relationships/image" Target="../media/image42.jpeg"/><Relationship Id="rId12" Type="http://schemas.openxmlformats.org/officeDocument/2006/relationships/image" Target="../media/image17.png"/><Relationship Id="rId17" Type="http://schemas.openxmlformats.org/officeDocument/2006/relationships/image" Target="../media/image31.sv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3.png"/><Relationship Id="rId5" Type="http://schemas.openxmlformats.org/officeDocument/2006/relationships/image" Target="../media/image40.jpeg"/><Relationship Id="rId15" Type="http://schemas.openxmlformats.org/officeDocument/2006/relationships/image" Target="../media/image29.svg"/><Relationship Id="rId10" Type="http://schemas.openxmlformats.org/officeDocument/2006/relationships/image" Target="../media/image25.png"/><Relationship Id="rId19" Type="http://schemas.openxmlformats.org/officeDocument/2006/relationships/image" Target="../media/image16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9.sv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46.png"/><Relationship Id="rId15" Type="http://schemas.openxmlformats.org/officeDocument/2006/relationships/image" Target="../media/image52.jpeg"/><Relationship Id="rId10" Type="http://schemas.openxmlformats.org/officeDocument/2006/relationships/image" Target="../media/image49.png"/><Relationship Id="rId4" Type="http://schemas.openxmlformats.org/officeDocument/2006/relationships/image" Target="../media/image14.svg"/><Relationship Id="rId9" Type="http://schemas.openxmlformats.org/officeDocument/2006/relationships/image" Target="../media/image65.svg"/><Relationship Id="rId1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28.jpeg"/><Relationship Id="rId5" Type="http://schemas.openxmlformats.org/officeDocument/2006/relationships/image" Target="../media/image46.png"/><Relationship Id="rId15" Type="http://schemas.openxmlformats.org/officeDocument/2006/relationships/image" Target="../media/image47.png"/><Relationship Id="rId10" Type="http://schemas.openxmlformats.org/officeDocument/2006/relationships/image" Target="../media/image67.svg"/><Relationship Id="rId4" Type="http://schemas.openxmlformats.org/officeDocument/2006/relationships/image" Target="../media/image14.svg"/><Relationship Id="rId9" Type="http://schemas.openxmlformats.org/officeDocument/2006/relationships/image" Target="../media/image49.png"/><Relationship Id="rId14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55.jpe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12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57.jpeg"/><Relationship Id="rId10" Type="http://schemas.openxmlformats.org/officeDocument/2006/relationships/image" Target="../media/image54.jpeg"/><Relationship Id="rId4" Type="http://schemas.openxmlformats.org/officeDocument/2006/relationships/image" Target="../media/image14.svg"/><Relationship Id="rId9" Type="http://schemas.openxmlformats.org/officeDocument/2006/relationships/image" Target="../media/image47.png"/><Relationship Id="rId1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jpeg"/><Relationship Id="rId18" Type="http://schemas.openxmlformats.org/officeDocument/2006/relationships/image" Target="../media/image66.jpeg"/><Relationship Id="rId3" Type="http://schemas.openxmlformats.org/officeDocument/2006/relationships/image" Target="../media/image58.png"/><Relationship Id="rId7" Type="http://schemas.openxmlformats.org/officeDocument/2006/relationships/image" Target="../media/image44.svg"/><Relationship Id="rId12" Type="http://schemas.openxmlformats.org/officeDocument/2006/relationships/image" Target="../media/image82.svg"/><Relationship Id="rId17" Type="http://schemas.openxmlformats.org/officeDocument/2006/relationships/image" Target="../media/image87.svg"/><Relationship Id="rId2" Type="http://schemas.openxmlformats.org/officeDocument/2006/relationships/image" Target="../media/image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1.png"/><Relationship Id="rId5" Type="http://schemas.openxmlformats.org/officeDocument/2006/relationships/image" Target="../media/image52.svg"/><Relationship Id="rId15" Type="http://schemas.openxmlformats.org/officeDocument/2006/relationships/image" Target="../media/image64.jpeg"/><Relationship Id="rId10" Type="http://schemas.openxmlformats.org/officeDocument/2006/relationships/image" Target="../media/image80.svg"/><Relationship Id="rId19" Type="http://schemas.openxmlformats.org/officeDocument/2006/relationships/image" Target="../media/image67.jpe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17792">
            <a:off x="653957" y="721763"/>
            <a:ext cx="2670728" cy="2490454"/>
          </a:xfrm>
          <a:custGeom>
            <a:avLst/>
            <a:gdLst/>
            <a:ahLst/>
            <a:cxnLst/>
            <a:rect l="l" t="t" r="r" b="b"/>
            <a:pathLst>
              <a:path w="2670728" h="2490454">
                <a:moveTo>
                  <a:pt x="0" y="0"/>
                </a:moveTo>
                <a:lnTo>
                  <a:pt x="2670728" y="0"/>
                </a:lnTo>
                <a:lnTo>
                  <a:pt x="2670728" y="2490454"/>
                </a:lnTo>
                <a:lnTo>
                  <a:pt x="0" y="2490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57127">
            <a:off x="312555" y="2419387"/>
            <a:ext cx="5519505" cy="7532794"/>
          </a:xfrm>
          <a:custGeom>
            <a:avLst/>
            <a:gdLst/>
            <a:ahLst/>
            <a:cxnLst/>
            <a:rect l="l" t="t" r="r" b="b"/>
            <a:pathLst>
              <a:path w="5935791" h="8615240">
                <a:moveTo>
                  <a:pt x="0" y="0"/>
                </a:moveTo>
                <a:lnTo>
                  <a:pt x="5935791" y="0"/>
                </a:lnTo>
                <a:lnTo>
                  <a:pt x="5935791" y="8615240"/>
                </a:lnTo>
                <a:lnTo>
                  <a:pt x="0" y="86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79"/>
            </a:stretch>
          </a:blipFill>
        </p:spPr>
      </p:sp>
      <p:sp>
        <p:nvSpPr>
          <p:cNvPr id="4" name="Freeform 4"/>
          <p:cNvSpPr/>
          <p:nvPr/>
        </p:nvSpPr>
        <p:spPr>
          <a:xfrm rot="2335291" flipH="1">
            <a:off x="4122075" y="1812966"/>
            <a:ext cx="1499776" cy="1398542"/>
          </a:xfrm>
          <a:custGeom>
            <a:avLst/>
            <a:gdLst/>
            <a:ahLst/>
            <a:cxnLst/>
            <a:rect l="l" t="t" r="r" b="b"/>
            <a:pathLst>
              <a:path w="1499776" h="1398542">
                <a:moveTo>
                  <a:pt x="1499776" y="0"/>
                </a:moveTo>
                <a:lnTo>
                  <a:pt x="0" y="0"/>
                </a:lnTo>
                <a:lnTo>
                  <a:pt x="0" y="1398542"/>
                </a:lnTo>
                <a:lnTo>
                  <a:pt x="1499776" y="1398542"/>
                </a:lnTo>
                <a:lnTo>
                  <a:pt x="14997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19410" y="6561361"/>
            <a:ext cx="3206083" cy="3137954"/>
          </a:xfrm>
          <a:custGeom>
            <a:avLst/>
            <a:gdLst/>
            <a:ahLst/>
            <a:cxnLst/>
            <a:rect l="l" t="t" r="r" b="b"/>
            <a:pathLst>
              <a:path w="3206083" h="3137954">
                <a:moveTo>
                  <a:pt x="3206084" y="0"/>
                </a:moveTo>
                <a:lnTo>
                  <a:pt x="0" y="0"/>
                </a:lnTo>
                <a:lnTo>
                  <a:pt x="0" y="3137954"/>
                </a:lnTo>
                <a:lnTo>
                  <a:pt x="3206084" y="3137954"/>
                </a:lnTo>
                <a:lnTo>
                  <a:pt x="32060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03456" y="391759"/>
            <a:ext cx="2213129" cy="4240954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88722">
            <a:off x="5666480" y="6242273"/>
            <a:ext cx="2722231" cy="3424190"/>
          </a:xfrm>
          <a:custGeom>
            <a:avLst/>
            <a:gdLst/>
            <a:ahLst/>
            <a:cxnLst/>
            <a:rect l="l" t="t" r="r" b="b"/>
            <a:pathLst>
              <a:path w="2722231" h="3424190">
                <a:moveTo>
                  <a:pt x="0" y="0"/>
                </a:moveTo>
                <a:lnTo>
                  <a:pt x="2722231" y="0"/>
                </a:lnTo>
                <a:lnTo>
                  <a:pt x="2722231" y="3424190"/>
                </a:lnTo>
                <a:lnTo>
                  <a:pt x="0" y="3424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7800" y="215794"/>
            <a:ext cx="5058056" cy="5244019"/>
          </a:xfrm>
          <a:custGeom>
            <a:avLst/>
            <a:gdLst/>
            <a:ahLst/>
            <a:cxnLst/>
            <a:rect l="l" t="t" r="r" b="b"/>
            <a:pathLst>
              <a:path w="5231893" h="5945333">
                <a:moveTo>
                  <a:pt x="0" y="0"/>
                </a:moveTo>
                <a:lnTo>
                  <a:pt x="5231893" y="0"/>
                </a:lnTo>
                <a:lnTo>
                  <a:pt x="5231893" y="5945333"/>
                </a:lnTo>
                <a:lnTo>
                  <a:pt x="0" y="5945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25535" y="7050946"/>
            <a:ext cx="1918465" cy="1806845"/>
          </a:xfrm>
          <a:custGeom>
            <a:avLst/>
            <a:gdLst/>
            <a:ahLst/>
            <a:cxnLst/>
            <a:rect l="l" t="t" r="r" b="b"/>
            <a:pathLst>
              <a:path w="1918465" h="1806845">
                <a:moveTo>
                  <a:pt x="0" y="0"/>
                </a:moveTo>
                <a:lnTo>
                  <a:pt x="1918465" y="0"/>
                </a:lnTo>
                <a:lnTo>
                  <a:pt x="1918465" y="1806845"/>
                </a:lnTo>
                <a:lnTo>
                  <a:pt x="0" y="18068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34309" y="8585729"/>
            <a:ext cx="998178" cy="1113586"/>
          </a:xfrm>
          <a:custGeom>
            <a:avLst/>
            <a:gdLst/>
            <a:ahLst/>
            <a:cxnLst/>
            <a:rect l="l" t="t" r="r" b="b"/>
            <a:pathLst>
              <a:path w="998178" h="1113586">
                <a:moveTo>
                  <a:pt x="0" y="0"/>
                </a:moveTo>
                <a:lnTo>
                  <a:pt x="998178" y="0"/>
                </a:lnTo>
                <a:lnTo>
                  <a:pt x="998178" y="1113585"/>
                </a:lnTo>
                <a:lnTo>
                  <a:pt x="0" y="1113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34112" y="738805"/>
            <a:ext cx="10944588" cy="630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3"/>
              </a:lnSpc>
            </a:pPr>
            <a:r>
              <a:rPr lang="en-US" sz="11849">
                <a:solidFill>
                  <a:srgbClr val="A43781"/>
                </a:solidFill>
                <a:latin typeface="Freckle Face"/>
                <a:ea typeface="Freckle Face"/>
                <a:cs typeface="Freckle Face"/>
                <a:sym typeface="Freckle Face"/>
              </a:rPr>
              <a:t>TJEDAN </a:t>
            </a:r>
          </a:p>
          <a:p>
            <a:pPr algn="ctr">
              <a:lnSpc>
                <a:spcPts val="12323"/>
              </a:lnSpc>
            </a:pPr>
            <a:r>
              <a:rPr lang="en-US" sz="11849">
                <a:solidFill>
                  <a:srgbClr val="A43781"/>
                </a:solidFill>
                <a:latin typeface="Freckle Face"/>
                <a:ea typeface="Freckle Face"/>
                <a:cs typeface="Freckle Face"/>
                <a:sym typeface="Freckle Face"/>
              </a:rPr>
              <a:t>ŠKOLSKOG DORUČKA</a:t>
            </a:r>
          </a:p>
          <a:p>
            <a:pPr algn="ctr">
              <a:lnSpc>
                <a:spcPts val="12323"/>
              </a:lnSpc>
            </a:pPr>
            <a:r>
              <a:rPr lang="en-US" sz="11849">
                <a:solidFill>
                  <a:srgbClr val="A43781"/>
                </a:solidFill>
                <a:latin typeface="Freckle Face"/>
                <a:ea typeface="Freckle Face"/>
                <a:cs typeface="Freckle Face"/>
                <a:sym typeface="Freckle Face"/>
              </a:rPr>
              <a:t>14.-18.10.2024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06406" y="6897330"/>
            <a:ext cx="7707754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</a:rPr>
              <a:t>2. B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</a:rPr>
              <a:t>OSNOVNA ŠKOLA IVANA GUNDULIĆA DUBROVNIK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2447" y="1572384"/>
            <a:ext cx="3897926" cy="2952679"/>
          </a:xfrm>
          <a:custGeom>
            <a:avLst/>
            <a:gdLst/>
            <a:ahLst/>
            <a:cxnLst/>
            <a:rect l="l" t="t" r="r" b="b"/>
            <a:pathLst>
              <a:path w="3897926" h="2952679">
                <a:moveTo>
                  <a:pt x="0" y="0"/>
                </a:moveTo>
                <a:lnTo>
                  <a:pt x="3897926" y="0"/>
                </a:lnTo>
                <a:lnTo>
                  <a:pt x="3897926" y="2952678"/>
                </a:lnTo>
                <a:lnTo>
                  <a:pt x="0" y="2952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489">
            <a:off x="10437461" y="7443888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131836">
            <a:off x="1046489" y="4025290"/>
            <a:ext cx="1064236" cy="1266947"/>
          </a:xfrm>
          <a:custGeom>
            <a:avLst/>
            <a:gdLst/>
            <a:ahLst/>
            <a:cxnLst/>
            <a:rect l="l" t="t" r="r" b="b"/>
            <a:pathLst>
              <a:path w="1064236" h="1266947">
                <a:moveTo>
                  <a:pt x="0" y="0"/>
                </a:moveTo>
                <a:lnTo>
                  <a:pt x="1064236" y="0"/>
                </a:lnTo>
                <a:lnTo>
                  <a:pt x="1064236" y="1266947"/>
                </a:lnTo>
                <a:lnTo>
                  <a:pt x="0" y="1266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13877">
            <a:off x="2017718" y="989422"/>
            <a:ext cx="4209322" cy="1033197"/>
          </a:xfrm>
          <a:custGeom>
            <a:avLst/>
            <a:gdLst/>
            <a:ahLst/>
            <a:cxnLst/>
            <a:rect l="l" t="t" r="r" b="b"/>
            <a:pathLst>
              <a:path w="4209322" h="1033197">
                <a:moveTo>
                  <a:pt x="0" y="0"/>
                </a:moveTo>
                <a:lnTo>
                  <a:pt x="4209322" y="0"/>
                </a:lnTo>
                <a:lnTo>
                  <a:pt x="4209322" y="1033197"/>
                </a:lnTo>
                <a:lnTo>
                  <a:pt x="0" y="10331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t="10377"/>
          <a:stretch>
            <a:fillRect/>
          </a:stretch>
        </p:blipFill>
        <p:spPr>
          <a:xfrm>
            <a:off x="6864303" y="523436"/>
            <a:ext cx="9164469" cy="4620064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4296402">
            <a:off x="14808982" y="-195972"/>
            <a:ext cx="2970837" cy="3536711"/>
          </a:xfrm>
          <a:custGeom>
            <a:avLst/>
            <a:gdLst/>
            <a:ahLst/>
            <a:cxnLst/>
            <a:rect l="l" t="t" r="r" b="b"/>
            <a:pathLst>
              <a:path w="2970837" h="3536711">
                <a:moveTo>
                  <a:pt x="0" y="0"/>
                </a:moveTo>
                <a:lnTo>
                  <a:pt x="2970837" y="0"/>
                </a:lnTo>
                <a:lnTo>
                  <a:pt x="2970837" y="3536711"/>
                </a:lnTo>
                <a:lnTo>
                  <a:pt x="0" y="35367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 t="5800"/>
          <a:stretch>
            <a:fillRect/>
          </a:stretch>
        </p:blipFill>
        <p:spPr>
          <a:xfrm>
            <a:off x="812447" y="6160005"/>
            <a:ext cx="6491438" cy="343964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3329585" y="3392447"/>
            <a:ext cx="3974299" cy="2767558"/>
          </a:xfrm>
          <a:custGeom>
            <a:avLst/>
            <a:gdLst/>
            <a:ahLst/>
            <a:cxnLst/>
            <a:rect l="l" t="t" r="r" b="b"/>
            <a:pathLst>
              <a:path w="3974299" h="2767558">
                <a:moveTo>
                  <a:pt x="0" y="0"/>
                </a:moveTo>
                <a:lnTo>
                  <a:pt x="3974300" y="0"/>
                </a:lnTo>
                <a:lnTo>
                  <a:pt x="3974300" y="2767558"/>
                </a:lnTo>
                <a:lnTo>
                  <a:pt x="0" y="27675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96402">
            <a:off x="6363915" y="4699640"/>
            <a:ext cx="1879940" cy="2238023"/>
          </a:xfrm>
          <a:custGeom>
            <a:avLst/>
            <a:gdLst/>
            <a:ahLst/>
            <a:cxnLst/>
            <a:rect l="l" t="t" r="r" b="b"/>
            <a:pathLst>
              <a:path w="1879940" h="2238023">
                <a:moveTo>
                  <a:pt x="0" y="0"/>
                </a:moveTo>
                <a:lnTo>
                  <a:pt x="1879940" y="0"/>
                </a:lnTo>
                <a:lnTo>
                  <a:pt x="1879940" y="2238023"/>
                </a:lnTo>
                <a:lnTo>
                  <a:pt x="0" y="2238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62326" y="5760296"/>
            <a:ext cx="6841638" cy="4073247"/>
          </a:xfrm>
          <a:custGeom>
            <a:avLst/>
            <a:gdLst/>
            <a:ahLst/>
            <a:cxnLst/>
            <a:rect l="l" t="t" r="r" b="b"/>
            <a:pathLst>
              <a:path w="6841638" h="4073247">
                <a:moveTo>
                  <a:pt x="0" y="0"/>
                </a:moveTo>
                <a:lnTo>
                  <a:pt x="6841638" y="0"/>
                </a:lnTo>
                <a:lnTo>
                  <a:pt x="6841638" y="4073247"/>
                </a:lnTo>
                <a:lnTo>
                  <a:pt x="0" y="4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46208" t="-30828" b="-53356"/>
            </a:stretch>
          </a:blipFill>
        </p:spPr>
      </p:sp>
      <p:sp>
        <p:nvSpPr>
          <p:cNvPr id="13" name="Freeform 13"/>
          <p:cNvSpPr/>
          <p:nvPr/>
        </p:nvSpPr>
        <p:spPr>
          <a:xfrm rot="-5106891">
            <a:off x="14885296" y="5336637"/>
            <a:ext cx="2818210" cy="3355012"/>
          </a:xfrm>
          <a:custGeom>
            <a:avLst/>
            <a:gdLst/>
            <a:ahLst/>
            <a:cxnLst/>
            <a:rect l="l" t="t" r="r" b="b"/>
            <a:pathLst>
              <a:path w="2818210" h="3355012">
                <a:moveTo>
                  <a:pt x="0" y="0"/>
                </a:moveTo>
                <a:lnTo>
                  <a:pt x="2818210" y="0"/>
                </a:lnTo>
                <a:lnTo>
                  <a:pt x="2818210" y="3355013"/>
                </a:lnTo>
                <a:lnTo>
                  <a:pt x="0" y="33550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2447" y="1620932"/>
            <a:ext cx="3897926" cy="2952679"/>
          </a:xfrm>
          <a:custGeom>
            <a:avLst/>
            <a:gdLst/>
            <a:ahLst/>
            <a:cxnLst/>
            <a:rect l="l" t="t" r="r" b="b"/>
            <a:pathLst>
              <a:path w="3897926" h="2952679">
                <a:moveTo>
                  <a:pt x="0" y="0"/>
                </a:moveTo>
                <a:lnTo>
                  <a:pt x="3897926" y="0"/>
                </a:lnTo>
                <a:lnTo>
                  <a:pt x="3897926" y="2952679"/>
                </a:lnTo>
                <a:lnTo>
                  <a:pt x="0" y="2952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489">
            <a:off x="10437461" y="7443888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36351" y="446389"/>
            <a:ext cx="4149287" cy="5131305"/>
          </a:xfrm>
          <a:custGeom>
            <a:avLst/>
            <a:gdLst/>
            <a:ahLst/>
            <a:cxnLst/>
            <a:rect l="l" t="t" r="r" b="b"/>
            <a:pathLst>
              <a:path w="4149287" h="5131305">
                <a:moveTo>
                  <a:pt x="0" y="0"/>
                </a:moveTo>
                <a:lnTo>
                  <a:pt x="4149286" y="0"/>
                </a:lnTo>
                <a:lnTo>
                  <a:pt x="4149286" y="5131305"/>
                </a:lnTo>
                <a:lnTo>
                  <a:pt x="0" y="5131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620" t="-7779" r="-11646" b="-22965"/>
            </a:stretch>
          </a:blipFill>
        </p:spPr>
      </p:sp>
      <p:sp>
        <p:nvSpPr>
          <p:cNvPr id="6" name="Freeform 6"/>
          <p:cNvSpPr/>
          <p:nvPr/>
        </p:nvSpPr>
        <p:spPr>
          <a:xfrm rot="1813877">
            <a:off x="2017718" y="1369828"/>
            <a:ext cx="4209322" cy="1033197"/>
          </a:xfrm>
          <a:custGeom>
            <a:avLst/>
            <a:gdLst/>
            <a:ahLst/>
            <a:cxnLst/>
            <a:rect l="l" t="t" r="r" b="b"/>
            <a:pathLst>
              <a:path w="4209322" h="1033197">
                <a:moveTo>
                  <a:pt x="0" y="0"/>
                </a:moveTo>
                <a:lnTo>
                  <a:pt x="4209322" y="0"/>
                </a:lnTo>
                <a:lnTo>
                  <a:pt x="4209322" y="1033197"/>
                </a:lnTo>
                <a:lnTo>
                  <a:pt x="0" y="1033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2447" y="5143500"/>
            <a:ext cx="5188644" cy="4509230"/>
          </a:xfrm>
          <a:custGeom>
            <a:avLst/>
            <a:gdLst/>
            <a:ahLst/>
            <a:cxnLst/>
            <a:rect l="l" t="t" r="r" b="b"/>
            <a:pathLst>
              <a:path w="5188644" h="4509230">
                <a:moveTo>
                  <a:pt x="0" y="0"/>
                </a:moveTo>
                <a:lnTo>
                  <a:pt x="5188644" y="0"/>
                </a:lnTo>
                <a:lnTo>
                  <a:pt x="5188644" y="4509230"/>
                </a:lnTo>
                <a:lnTo>
                  <a:pt x="0" y="450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584" t="-27311" r="-5874" b="-436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13759" y="7177205"/>
            <a:ext cx="3974299" cy="2767558"/>
          </a:xfrm>
          <a:custGeom>
            <a:avLst/>
            <a:gdLst/>
            <a:ahLst/>
            <a:cxnLst/>
            <a:rect l="l" t="t" r="r" b="b"/>
            <a:pathLst>
              <a:path w="3974299" h="2767558">
                <a:moveTo>
                  <a:pt x="0" y="0"/>
                </a:moveTo>
                <a:lnTo>
                  <a:pt x="3974300" y="0"/>
                </a:lnTo>
                <a:lnTo>
                  <a:pt x="3974300" y="2767558"/>
                </a:lnTo>
                <a:lnTo>
                  <a:pt x="0" y="2767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31836">
            <a:off x="1511731" y="4274085"/>
            <a:ext cx="1064236" cy="1266947"/>
          </a:xfrm>
          <a:custGeom>
            <a:avLst/>
            <a:gdLst/>
            <a:ahLst/>
            <a:cxnLst/>
            <a:rect l="l" t="t" r="r" b="b"/>
            <a:pathLst>
              <a:path w="1064236" h="1266947">
                <a:moveTo>
                  <a:pt x="0" y="0"/>
                </a:moveTo>
                <a:lnTo>
                  <a:pt x="1064235" y="0"/>
                </a:lnTo>
                <a:lnTo>
                  <a:pt x="1064235" y="1266947"/>
                </a:lnTo>
                <a:lnTo>
                  <a:pt x="0" y="12669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62675" y="642050"/>
            <a:ext cx="4731726" cy="5500793"/>
          </a:xfrm>
          <a:custGeom>
            <a:avLst/>
            <a:gdLst/>
            <a:ahLst/>
            <a:cxnLst/>
            <a:rect l="l" t="t" r="r" b="b"/>
            <a:pathLst>
              <a:path w="4731726" h="5500793">
                <a:moveTo>
                  <a:pt x="0" y="0"/>
                </a:moveTo>
                <a:lnTo>
                  <a:pt x="4731726" y="0"/>
                </a:lnTo>
                <a:lnTo>
                  <a:pt x="4731726" y="5500794"/>
                </a:lnTo>
                <a:lnTo>
                  <a:pt x="0" y="55007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559" t="-18437" r="-9662" b="-2174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62326" y="4907559"/>
            <a:ext cx="5376271" cy="4852093"/>
          </a:xfrm>
          <a:custGeom>
            <a:avLst/>
            <a:gdLst/>
            <a:ahLst/>
            <a:cxnLst/>
            <a:rect l="l" t="t" r="r" b="b"/>
            <a:pathLst>
              <a:path w="5376271" h="4852093">
                <a:moveTo>
                  <a:pt x="0" y="0"/>
                </a:moveTo>
                <a:lnTo>
                  <a:pt x="5376270" y="0"/>
                </a:lnTo>
                <a:lnTo>
                  <a:pt x="5376270" y="4852092"/>
                </a:lnTo>
                <a:lnTo>
                  <a:pt x="0" y="48520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4706" b="-23030"/>
            </a:stretch>
          </a:blipFill>
        </p:spPr>
      </p:sp>
      <p:sp>
        <p:nvSpPr>
          <p:cNvPr id="12" name="Freeform 12"/>
          <p:cNvSpPr/>
          <p:nvPr/>
        </p:nvSpPr>
        <p:spPr>
          <a:xfrm rot="4296402">
            <a:off x="6604377" y="5013746"/>
            <a:ext cx="2213233" cy="2634801"/>
          </a:xfrm>
          <a:custGeom>
            <a:avLst/>
            <a:gdLst/>
            <a:ahLst/>
            <a:cxnLst/>
            <a:rect l="l" t="t" r="r" b="b"/>
            <a:pathLst>
              <a:path w="2213233" h="2634801">
                <a:moveTo>
                  <a:pt x="0" y="0"/>
                </a:moveTo>
                <a:lnTo>
                  <a:pt x="2213233" y="0"/>
                </a:lnTo>
                <a:lnTo>
                  <a:pt x="2213233" y="2634802"/>
                </a:lnTo>
                <a:lnTo>
                  <a:pt x="0" y="26348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06891">
            <a:off x="14058785" y="5336637"/>
            <a:ext cx="2818210" cy="3355012"/>
          </a:xfrm>
          <a:custGeom>
            <a:avLst/>
            <a:gdLst/>
            <a:ahLst/>
            <a:cxnLst/>
            <a:rect l="l" t="t" r="r" b="b"/>
            <a:pathLst>
              <a:path w="2818210" h="3355012">
                <a:moveTo>
                  <a:pt x="0" y="0"/>
                </a:moveTo>
                <a:lnTo>
                  <a:pt x="2818210" y="0"/>
                </a:lnTo>
                <a:lnTo>
                  <a:pt x="2818210" y="3355013"/>
                </a:lnTo>
                <a:lnTo>
                  <a:pt x="0" y="3355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296402">
            <a:off x="15688241" y="142552"/>
            <a:ext cx="2126422" cy="2531455"/>
          </a:xfrm>
          <a:custGeom>
            <a:avLst/>
            <a:gdLst/>
            <a:ahLst/>
            <a:cxnLst/>
            <a:rect l="l" t="t" r="r" b="b"/>
            <a:pathLst>
              <a:path w="2126422" h="2531455">
                <a:moveTo>
                  <a:pt x="0" y="0"/>
                </a:moveTo>
                <a:lnTo>
                  <a:pt x="2126421" y="0"/>
                </a:lnTo>
                <a:lnTo>
                  <a:pt x="2126421" y="2531455"/>
                </a:lnTo>
                <a:lnTo>
                  <a:pt x="0" y="25314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108472" y="-264491"/>
            <a:ext cx="4482708" cy="5624723"/>
          </a:xfrm>
          <a:custGeom>
            <a:avLst/>
            <a:gdLst/>
            <a:ahLst/>
            <a:cxnLst/>
            <a:rect l="l" t="t" r="r" b="b"/>
            <a:pathLst>
              <a:path w="5397804" h="6425958">
                <a:moveTo>
                  <a:pt x="0" y="0"/>
                </a:moveTo>
                <a:lnTo>
                  <a:pt x="5397804" y="0"/>
                </a:lnTo>
                <a:lnTo>
                  <a:pt x="5397804" y="6425957"/>
                </a:lnTo>
                <a:lnTo>
                  <a:pt x="0" y="6425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8275" y="1517078"/>
            <a:ext cx="5072209" cy="4105808"/>
          </a:xfrm>
          <a:custGeom>
            <a:avLst/>
            <a:gdLst/>
            <a:ahLst/>
            <a:cxnLst/>
            <a:rect l="l" t="t" r="r" b="b"/>
            <a:pathLst>
              <a:path w="5072209" h="4105808">
                <a:moveTo>
                  <a:pt x="0" y="0"/>
                </a:moveTo>
                <a:lnTo>
                  <a:pt x="5072209" y="0"/>
                </a:lnTo>
                <a:lnTo>
                  <a:pt x="5072209" y="4105807"/>
                </a:lnTo>
                <a:lnTo>
                  <a:pt x="0" y="4105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1222" y="543847"/>
            <a:ext cx="4461444" cy="2938976"/>
          </a:xfrm>
          <a:custGeom>
            <a:avLst/>
            <a:gdLst/>
            <a:ahLst/>
            <a:cxnLst/>
            <a:rect l="l" t="t" r="r" b="b"/>
            <a:pathLst>
              <a:path w="4461444" h="2938976">
                <a:moveTo>
                  <a:pt x="0" y="0"/>
                </a:moveTo>
                <a:lnTo>
                  <a:pt x="4461445" y="0"/>
                </a:lnTo>
                <a:lnTo>
                  <a:pt x="4461445" y="2938976"/>
                </a:lnTo>
                <a:lnTo>
                  <a:pt x="0" y="2938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91862" y="492890"/>
            <a:ext cx="1538879" cy="1071619"/>
          </a:xfrm>
          <a:custGeom>
            <a:avLst/>
            <a:gdLst/>
            <a:ahLst/>
            <a:cxnLst/>
            <a:rect l="l" t="t" r="r" b="b"/>
            <a:pathLst>
              <a:path w="1538879" h="1071619">
                <a:moveTo>
                  <a:pt x="0" y="0"/>
                </a:moveTo>
                <a:lnTo>
                  <a:pt x="1538879" y="0"/>
                </a:lnTo>
                <a:lnTo>
                  <a:pt x="1538879" y="1071620"/>
                </a:lnTo>
                <a:lnTo>
                  <a:pt x="0" y="1071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48251">
            <a:off x="3630145" y="9008355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7" y="0"/>
                </a:lnTo>
                <a:lnTo>
                  <a:pt x="542287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363601">
            <a:off x="9231799" y="7081211"/>
            <a:ext cx="2307787" cy="2622485"/>
          </a:xfrm>
          <a:custGeom>
            <a:avLst/>
            <a:gdLst/>
            <a:ahLst/>
            <a:cxnLst/>
            <a:rect l="l" t="t" r="r" b="b"/>
            <a:pathLst>
              <a:path w="2307787" h="2622485">
                <a:moveTo>
                  <a:pt x="0" y="0"/>
                </a:moveTo>
                <a:lnTo>
                  <a:pt x="2307786" y="0"/>
                </a:lnTo>
                <a:lnTo>
                  <a:pt x="2307786" y="2622485"/>
                </a:lnTo>
                <a:lnTo>
                  <a:pt x="0" y="2622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285545">
            <a:off x="5129722" y="6873263"/>
            <a:ext cx="2653984" cy="3643378"/>
          </a:xfrm>
          <a:custGeom>
            <a:avLst/>
            <a:gdLst/>
            <a:ahLst/>
            <a:cxnLst/>
            <a:rect l="l" t="t" r="r" b="b"/>
            <a:pathLst>
              <a:path w="2653984" h="3643378">
                <a:moveTo>
                  <a:pt x="0" y="0"/>
                </a:moveTo>
                <a:lnTo>
                  <a:pt x="2653984" y="0"/>
                </a:lnTo>
                <a:lnTo>
                  <a:pt x="2653984" y="3643378"/>
                </a:lnTo>
                <a:lnTo>
                  <a:pt x="0" y="36433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79" r="-1479"/>
            </a:stretch>
          </a:blipFill>
        </p:spPr>
      </p:sp>
      <p:sp>
        <p:nvSpPr>
          <p:cNvPr id="10" name="Freeform 10"/>
          <p:cNvSpPr/>
          <p:nvPr/>
        </p:nvSpPr>
        <p:spPr>
          <a:xfrm rot="6885789">
            <a:off x="5108593" y="3960320"/>
            <a:ext cx="2696242" cy="3594989"/>
          </a:xfrm>
          <a:custGeom>
            <a:avLst/>
            <a:gdLst/>
            <a:ahLst/>
            <a:cxnLst/>
            <a:rect l="l" t="t" r="r" b="b"/>
            <a:pathLst>
              <a:path w="2696242" h="3594989">
                <a:moveTo>
                  <a:pt x="0" y="0"/>
                </a:moveTo>
                <a:lnTo>
                  <a:pt x="2696242" y="0"/>
                </a:lnTo>
                <a:lnTo>
                  <a:pt x="2696242" y="3594989"/>
                </a:lnTo>
                <a:lnTo>
                  <a:pt x="0" y="35949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664946">
            <a:off x="1229790" y="5114526"/>
            <a:ext cx="3290296" cy="4387061"/>
          </a:xfrm>
          <a:custGeom>
            <a:avLst/>
            <a:gdLst/>
            <a:ahLst/>
            <a:cxnLst/>
            <a:rect l="l" t="t" r="r" b="b"/>
            <a:pathLst>
              <a:path w="3290296" h="4387061">
                <a:moveTo>
                  <a:pt x="0" y="0"/>
                </a:moveTo>
                <a:lnTo>
                  <a:pt x="3290296" y="0"/>
                </a:lnTo>
                <a:lnTo>
                  <a:pt x="3290296" y="4387061"/>
                </a:lnTo>
                <a:lnTo>
                  <a:pt x="0" y="43870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22822">
            <a:off x="5619151" y="1031924"/>
            <a:ext cx="3195433" cy="4260577"/>
          </a:xfrm>
          <a:custGeom>
            <a:avLst/>
            <a:gdLst/>
            <a:ahLst/>
            <a:cxnLst/>
            <a:rect l="l" t="t" r="r" b="b"/>
            <a:pathLst>
              <a:path w="3195433" h="4260577">
                <a:moveTo>
                  <a:pt x="0" y="0"/>
                </a:moveTo>
                <a:lnTo>
                  <a:pt x="3195433" y="0"/>
                </a:lnTo>
                <a:lnTo>
                  <a:pt x="3195433" y="4260578"/>
                </a:lnTo>
                <a:lnTo>
                  <a:pt x="0" y="42605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760804"/>
            <a:ext cx="4022550" cy="356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8"/>
              </a:lnSpc>
            </a:pPr>
            <a:r>
              <a:rPr lang="en-US" sz="28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Učenici su se za peticu  potrudili.  Napravili su plan kako osigurati 5 na dan! Također, motivirali su druge učenike motivirajućim porukama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9392" y="-6351"/>
            <a:ext cx="17244392" cy="157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453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4. DAN </a:t>
            </a:r>
          </a:p>
          <a:p>
            <a:pPr algn="ctr">
              <a:lnSpc>
                <a:spcPts val="6342"/>
              </a:lnSpc>
              <a:spcBef>
                <a:spcPct val="0"/>
              </a:spcBef>
            </a:pPr>
            <a:r>
              <a:rPr lang="en-US" sz="453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SVAKI DAN “PET NA DAN”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266116" y="3780743"/>
            <a:ext cx="8573471" cy="5780502"/>
            <a:chOff x="0" y="0"/>
            <a:chExt cx="1930398" cy="13241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0398" cy="1324118"/>
            </a:xfrm>
            <a:custGeom>
              <a:avLst/>
              <a:gdLst/>
              <a:ahLst/>
              <a:cxnLst/>
              <a:rect l="l" t="t" r="r" b="b"/>
              <a:pathLst>
                <a:path w="1930398" h="1324118">
                  <a:moveTo>
                    <a:pt x="23482" y="0"/>
                  </a:moveTo>
                  <a:lnTo>
                    <a:pt x="1906916" y="0"/>
                  </a:lnTo>
                  <a:cubicBezTo>
                    <a:pt x="1913144" y="0"/>
                    <a:pt x="1919116" y="2474"/>
                    <a:pt x="1923520" y="6878"/>
                  </a:cubicBezTo>
                  <a:cubicBezTo>
                    <a:pt x="1927924" y="11281"/>
                    <a:pt x="1930398" y="17254"/>
                    <a:pt x="1930398" y="23482"/>
                  </a:cubicBezTo>
                  <a:lnTo>
                    <a:pt x="1930398" y="1300637"/>
                  </a:lnTo>
                  <a:cubicBezTo>
                    <a:pt x="1930398" y="1306864"/>
                    <a:pt x="1927924" y="1312837"/>
                    <a:pt x="1923520" y="1317241"/>
                  </a:cubicBezTo>
                  <a:cubicBezTo>
                    <a:pt x="1919116" y="1321645"/>
                    <a:pt x="1913144" y="1324118"/>
                    <a:pt x="1906916" y="1324118"/>
                  </a:cubicBezTo>
                  <a:lnTo>
                    <a:pt x="23482" y="1324118"/>
                  </a:lnTo>
                  <a:cubicBezTo>
                    <a:pt x="17254" y="1324118"/>
                    <a:pt x="11281" y="1321645"/>
                    <a:pt x="6878" y="1317241"/>
                  </a:cubicBezTo>
                  <a:cubicBezTo>
                    <a:pt x="2474" y="1312837"/>
                    <a:pt x="0" y="1306864"/>
                    <a:pt x="0" y="1300637"/>
                  </a:cubicBezTo>
                  <a:lnTo>
                    <a:pt x="0" y="23482"/>
                  </a:lnTo>
                  <a:cubicBezTo>
                    <a:pt x="0" y="17254"/>
                    <a:pt x="2474" y="11281"/>
                    <a:pt x="6878" y="6878"/>
                  </a:cubicBezTo>
                  <a:cubicBezTo>
                    <a:pt x="11281" y="2474"/>
                    <a:pt x="17254" y="0"/>
                    <a:pt x="23482" y="0"/>
                  </a:cubicBezTo>
                  <a:close/>
                </a:path>
              </a:pathLst>
            </a:custGeom>
            <a:solidFill>
              <a:srgbClr val="FFCB2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30398" cy="1362218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960391" y="3880133"/>
            <a:ext cx="7443394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14"/>
              </a:lnSpc>
            </a:pP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Uvijek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vjeruj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u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sebe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jer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sve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može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    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Matej</a:t>
            </a:r>
            <a:endParaRPr lang="en-US" sz="2224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114"/>
              </a:lnSpc>
            </a:pPr>
            <a:endParaRPr lang="en-US" sz="2224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114"/>
              </a:lnSpc>
            </a:pP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Vjerujem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da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sve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možeš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Rita                        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             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Vjerujem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u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tebe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                          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Veronika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Sve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pokušaj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!     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Rita                       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Vjerujem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da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možeš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doći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do </a:t>
            </a:r>
            <a:r>
              <a:rPr lang="en-US" sz="2224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cilja</a:t>
            </a: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                                          Niko</a:t>
            </a:r>
          </a:p>
          <a:p>
            <a:pPr algn="l">
              <a:lnSpc>
                <a:spcPts val="3114"/>
              </a:lnSpc>
            </a:pPr>
            <a:endParaRPr lang="en-US" sz="2224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251"/>
              </a:lnSpc>
            </a:pPr>
            <a:r>
              <a:rPr lang="en-US" sz="2322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Vjeruj</a:t>
            </a:r>
            <a:r>
              <a:rPr lang="en-US" sz="232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da </a:t>
            </a:r>
            <a:r>
              <a:rPr lang="en-US" sz="2322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možeš</a:t>
            </a:r>
            <a:r>
              <a:rPr lang="en-US" sz="232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322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jer</a:t>
            </a:r>
            <a:r>
              <a:rPr lang="en-US" sz="232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bez </a:t>
            </a:r>
            <a:r>
              <a:rPr lang="en-US" sz="2322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nade</a:t>
            </a:r>
            <a:r>
              <a:rPr lang="en-US" sz="232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322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nema</a:t>
            </a:r>
            <a:r>
              <a:rPr lang="en-US" sz="232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322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uspjeha</a:t>
            </a:r>
            <a:r>
              <a:rPr lang="en-US" sz="232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</a:p>
          <a:p>
            <a:pPr algn="l">
              <a:lnSpc>
                <a:spcPts val="3114"/>
              </a:lnSpc>
            </a:pPr>
            <a:r>
              <a:rPr lang="en-US" sz="222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                Jan</a:t>
            </a:r>
          </a:p>
          <a:p>
            <a:pPr algn="l">
              <a:lnSpc>
                <a:spcPts val="2228"/>
              </a:lnSpc>
            </a:pPr>
            <a:r>
              <a:rPr lang="en-US" sz="159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</a:t>
            </a:r>
          </a:p>
          <a:p>
            <a:pPr algn="l">
              <a:lnSpc>
                <a:spcPts val="2228"/>
              </a:lnSpc>
            </a:pPr>
            <a:endParaRPr lang="en-US" sz="159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-559058" y="260472"/>
            <a:ext cx="6408124" cy="4579999"/>
          </a:xfrm>
          <a:custGeom>
            <a:avLst/>
            <a:gdLst/>
            <a:ahLst/>
            <a:cxnLst/>
            <a:rect l="l" t="t" r="r" b="b"/>
            <a:pathLst>
              <a:path w="5397804" h="6425958">
                <a:moveTo>
                  <a:pt x="0" y="0"/>
                </a:moveTo>
                <a:lnTo>
                  <a:pt x="5397804" y="0"/>
                </a:lnTo>
                <a:lnTo>
                  <a:pt x="5397804" y="6425957"/>
                </a:lnTo>
                <a:lnTo>
                  <a:pt x="0" y="6425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8275" y="1517078"/>
            <a:ext cx="5072209" cy="4105808"/>
          </a:xfrm>
          <a:custGeom>
            <a:avLst/>
            <a:gdLst/>
            <a:ahLst/>
            <a:cxnLst/>
            <a:rect l="l" t="t" r="r" b="b"/>
            <a:pathLst>
              <a:path w="5072209" h="4105808">
                <a:moveTo>
                  <a:pt x="0" y="0"/>
                </a:moveTo>
                <a:lnTo>
                  <a:pt x="5072209" y="0"/>
                </a:lnTo>
                <a:lnTo>
                  <a:pt x="5072209" y="4105807"/>
                </a:lnTo>
                <a:lnTo>
                  <a:pt x="0" y="4105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18075" y="534205"/>
            <a:ext cx="2984054" cy="1965745"/>
          </a:xfrm>
          <a:custGeom>
            <a:avLst/>
            <a:gdLst/>
            <a:ahLst/>
            <a:cxnLst/>
            <a:rect l="l" t="t" r="r" b="b"/>
            <a:pathLst>
              <a:path w="2984054" h="1965745">
                <a:moveTo>
                  <a:pt x="0" y="0"/>
                </a:moveTo>
                <a:lnTo>
                  <a:pt x="2984054" y="0"/>
                </a:lnTo>
                <a:lnTo>
                  <a:pt x="2984054" y="1965745"/>
                </a:lnTo>
                <a:lnTo>
                  <a:pt x="0" y="1965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03879" y="316109"/>
            <a:ext cx="1538879" cy="1071619"/>
          </a:xfrm>
          <a:custGeom>
            <a:avLst/>
            <a:gdLst/>
            <a:ahLst/>
            <a:cxnLst/>
            <a:rect l="l" t="t" r="r" b="b"/>
            <a:pathLst>
              <a:path w="1538879" h="1071619">
                <a:moveTo>
                  <a:pt x="0" y="0"/>
                </a:moveTo>
                <a:lnTo>
                  <a:pt x="1538878" y="0"/>
                </a:lnTo>
                <a:lnTo>
                  <a:pt x="1538878" y="1071619"/>
                </a:lnTo>
                <a:lnTo>
                  <a:pt x="0" y="107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48251">
            <a:off x="3630145" y="9008355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7" y="0"/>
                </a:lnTo>
                <a:lnTo>
                  <a:pt x="542287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3111" y="1579069"/>
            <a:ext cx="3354245" cy="4453630"/>
          </a:xfrm>
          <a:custGeom>
            <a:avLst/>
            <a:gdLst/>
            <a:ahLst/>
            <a:cxnLst/>
            <a:rect l="l" t="t" r="r" b="b"/>
            <a:pathLst>
              <a:path w="3354245" h="4453630">
                <a:moveTo>
                  <a:pt x="0" y="0"/>
                </a:moveTo>
                <a:lnTo>
                  <a:pt x="3354245" y="0"/>
                </a:lnTo>
                <a:lnTo>
                  <a:pt x="3354245" y="4453630"/>
                </a:lnTo>
                <a:lnTo>
                  <a:pt x="0" y="4453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0382" r="-992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6096658"/>
            <a:ext cx="2401220" cy="3075194"/>
          </a:xfrm>
          <a:custGeom>
            <a:avLst/>
            <a:gdLst/>
            <a:ahLst/>
            <a:cxnLst/>
            <a:rect l="l" t="t" r="r" b="b"/>
            <a:pathLst>
              <a:path w="2401220" h="3075194">
                <a:moveTo>
                  <a:pt x="0" y="0"/>
                </a:moveTo>
                <a:lnTo>
                  <a:pt x="2401220" y="0"/>
                </a:lnTo>
                <a:lnTo>
                  <a:pt x="2401220" y="3075193"/>
                </a:lnTo>
                <a:lnTo>
                  <a:pt x="0" y="3075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875" r="-93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8075" y="3924080"/>
            <a:ext cx="3304438" cy="3869053"/>
          </a:xfrm>
          <a:custGeom>
            <a:avLst/>
            <a:gdLst/>
            <a:ahLst/>
            <a:cxnLst/>
            <a:rect l="l" t="t" r="r" b="b"/>
            <a:pathLst>
              <a:path w="3304438" h="3869053">
                <a:moveTo>
                  <a:pt x="0" y="0"/>
                </a:moveTo>
                <a:lnTo>
                  <a:pt x="3304438" y="0"/>
                </a:lnTo>
                <a:lnTo>
                  <a:pt x="3304438" y="3869052"/>
                </a:lnTo>
                <a:lnTo>
                  <a:pt x="0" y="3869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38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69983" y="1613510"/>
            <a:ext cx="2252696" cy="3529990"/>
          </a:xfrm>
          <a:custGeom>
            <a:avLst/>
            <a:gdLst/>
            <a:ahLst/>
            <a:cxnLst/>
            <a:rect l="l" t="t" r="r" b="b"/>
            <a:pathLst>
              <a:path w="2252696" h="3529990">
                <a:moveTo>
                  <a:pt x="0" y="0"/>
                </a:moveTo>
                <a:lnTo>
                  <a:pt x="2252695" y="0"/>
                </a:lnTo>
                <a:lnTo>
                  <a:pt x="2252695" y="3529990"/>
                </a:lnTo>
                <a:lnTo>
                  <a:pt x="0" y="3529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379" r="-2619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507" y="6096658"/>
            <a:ext cx="3376414" cy="3646903"/>
          </a:xfrm>
          <a:custGeom>
            <a:avLst/>
            <a:gdLst/>
            <a:ahLst/>
            <a:cxnLst/>
            <a:rect l="l" t="t" r="r" b="b"/>
            <a:pathLst>
              <a:path w="3376414" h="3646903">
                <a:moveTo>
                  <a:pt x="0" y="0"/>
                </a:moveTo>
                <a:lnTo>
                  <a:pt x="3376414" y="0"/>
                </a:lnTo>
                <a:lnTo>
                  <a:pt x="3376414" y="3646903"/>
                </a:lnTo>
                <a:lnTo>
                  <a:pt x="0" y="36469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058" t="-42032"/>
            </a:stretch>
          </a:blipFill>
        </p:spPr>
      </p:sp>
      <p:sp>
        <p:nvSpPr>
          <p:cNvPr id="13" name="Freeform 13"/>
          <p:cNvSpPr/>
          <p:nvPr/>
        </p:nvSpPr>
        <p:spPr>
          <a:xfrm rot="3363601">
            <a:off x="8235054" y="6268770"/>
            <a:ext cx="2307787" cy="2622485"/>
          </a:xfrm>
          <a:custGeom>
            <a:avLst/>
            <a:gdLst/>
            <a:ahLst/>
            <a:cxnLst/>
            <a:rect l="l" t="t" r="r" b="b"/>
            <a:pathLst>
              <a:path w="2307787" h="2622485">
                <a:moveTo>
                  <a:pt x="0" y="0"/>
                </a:moveTo>
                <a:lnTo>
                  <a:pt x="2307787" y="0"/>
                </a:lnTo>
                <a:lnTo>
                  <a:pt x="2307787" y="2622485"/>
                </a:lnTo>
                <a:lnTo>
                  <a:pt x="0" y="2622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13160" y="5745422"/>
            <a:ext cx="3209518" cy="4095420"/>
          </a:xfrm>
          <a:custGeom>
            <a:avLst/>
            <a:gdLst/>
            <a:ahLst/>
            <a:cxnLst/>
            <a:rect l="l" t="t" r="r" b="b"/>
            <a:pathLst>
              <a:path w="3209518" h="4095420">
                <a:moveTo>
                  <a:pt x="0" y="0"/>
                </a:moveTo>
                <a:lnTo>
                  <a:pt x="3209518" y="0"/>
                </a:lnTo>
                <a:lnTo>
                  <a:pt x="3209518" y="4095421"/>
                </a:lnTo>
                <a:lnTo>
                  <a:pt x="0" y="409542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48642" t="-38173" b="-1714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1760804"/>
            <a:ext cx="4022550" cy="356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8"/>
              </a:lnSpc>
            </a:pPr>
            <a:r>
              <a:rPr lang="en-US" sz="28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Najzabavniji dan je bio petak. Pripremili smo različito voće i povrće i s povezom na očima pokušali pogoditi o kojem se voću ili povrću radi.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2092" y="-55750"/>
            <a:ext cx="15362480" cy="157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453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 5. DAN </a:t>
            </a:r>
          </a:p>
          <a:p>
            <a:pPr algn="ctr">
              <a:lnSpc>
                <a:spcPts val="6342"/>
              </a:lnSpc>
              <a:spcBef>
                <a:spcPct val="0"/>
              </a:spcBef>
            </a:pPr>
            <a:r>
              <a:rPr lang="en-US" sz="453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OTKRIVANJE VLASTITIH SUPERMOĆI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5718257" y="3019258"/>
            <a:ext cx="4693930" cy="6982133"/>
          </a:xfrm>
          <a:custGeom>
            <a:avLst/>
            <a:gdLst/>
            <a:ahLst/>
            <a:cxnLst/>
            <a:rect l="l" t="t" r="r" b="b"/>
            <a:pathLst>
              <a:path w="8247306" h="9818221">
                <a:moveTo>
                  <a:pt x="0" y="0"/>
                </a:moveTo>
                <a:lnTo>
                  <a:pt x="8247306" y="0"/>
                </a:lnTo>
                <a:lnTo>
                  <a:pt x="8247306" y="9818221"/>
                </a:lnTo>
                <a:lnTo>
                  <a:pt x="0" y="9818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57983" y="1756579"/>
            <a:ext cx="11428610" cy="497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7"/>
              </a:lnSpc>
            </a:pPr>
            <a:r>
              <a:rPr lang="en-US" sz="9717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PREZENTACIJU IZRADILI    </a:t>
            </a:r>
          </a:p>
          <a:p>
            <a:pPr algn="ctr">
              <a:lnSpc>
                <a:spcPts val="9717"/>
              </a:lnSpc>
            </a:pPr>
            <a:r>
              <a:rPr lang="en-US" sz="9717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 “ SUPERJUNACI”</a:t>
            </a:r>
          </a:p>
          <a:p>
            <a:pPr algn="ctr">
              <a:lnSpc>
                <a:spcPts val="9717"/>
              </a:lnSpc>
            </a:pPr>
            <a:r>
              <a:rPr lang="en-US" sz="9717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 2.B</a:t>
            </a:r>
          </a:p>
        </p:txBody>
      </p:sp>
      <p:sp>
        <p:nvSpPr>
          <p:cNvPr id="5" name="Freeform 5"/>
          <p:cNvSpPr/>
          <p:nvPr/>
        </p:nvSpPr>
        <p:spPr>
          <a:xfrm rot="724601">
            <a:off x="2137636" y="2800643"/>
            <a:ext cx="4768267" cy="6669908"/>
          </a:xfrm>
          <a:custGeom>
            <a:avLst/>
            <a:gdLst/>
            <a:ahLst/>
            <a:cxnLst/>
            <a:rect l="l" t="t" r="r" b="b"/>
            <a:pathLst>
              <a:path w="6107158" h="8600920">
                <a:moveTo>
                  <a:pt x="0" y="0"/>
                </a:moveTo>
                <a:lnTo>
                  <a:pt x="6107159" y="0"/>
                </a:lnTo>
                <a:lnTo>
                  <a:pt x="6107159" y="8600920"/>
                </a:lnTo>
                <a:lnTo>
                  <a:pt x="0" y="860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350"/>
            </a:stretch>
          </a:blipFill>
        </p:spPr>
      </p:sp>
      <p:sp>
        <p:nvSpPr>
          <p:cNvPr id="6" name="Freeform 6"/>
          <p:cNvSpPr/>
          <p:nvPr/>
        </p:nvSpPr>
        <p:spPr>
          <a:xfrm rot="188217">
            <a:off x="74801" y="2850391"/>
            <a:ext cx="2680388" cy="3364817"/>
          </a:xfrm>
          <a:custGeom>
            <a:avLst/>
            <a:gdLst/>
            <a:ahLst/>
            <a:cxnLst/>
            <a:rect l="l" t="t" r="r" b="b"/>
            <a:pathLst>
              <a:path w="3708558" h="4664853">
                <a:moveTo>
                  <a:pt x="0" y="0"/>
                </a:moveTo>
                <a:lnTo>
                  <a:pt x="3708558" y="0"/>
                </a:lnTo>
                <a:lnTo>
                  <a:pt x="3708558" y="4664852"/>
                </a:lnTo>
                <a:lnTo>
                  <a:pt x="0" y="4664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31553">
            <a:off x="6429522" y="637535"/>
            <a:ext cx="2774911" cy="2587605"/>
          </a:xfrm>
          <a:custGeom>
            <a:avLst/>
            <a:gdLst/>
            <a:ahLst/>
            <a:cxnLst/>
            <a:rect l="l" t="t" r="r" b="b"/>
            <a:pathLst>
              <a:path w="2774911" h="2587605">
                <a:moveTo>
                  <a:pt x="0" y="0"/>
                </a:moveTo>
                <a:lnTo>
                  <a:pt x="2774912" y="0"/>
                </a:lnTo>
                <a:lnTo>
                  <a:pt x="2774912" y="2587605"/>
                </a:lnTo>
                <a:lnTo>
                  <a:pt x="0" y="2587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394" y="262329"/>
            <a:ext cx="4935507" cy="4178562"/>
          </a:xfrm>
          <a:custGeom>
            <a:avLst/>
            <a:gdLst/>
            <a:ahLst/>
            <a:cxnLst/>
            <a:rect l="l" t="t" r="r" b="b"/>
            <a:pathLst>
              <a:path w="6269026" h="6135809">
                <a:moveTo>
                  <a:pt x="0" y="0"/>
                </a:moveTo>
                <a:lnTo>
                  <a:pt x="6269026" y="0"/>
                </a:lnTo>
                <a:lnTo>
                  <a:pt x="6269026" y="6135809"/>
                </a:lnTo>
                <a:lnTo>
                  <a:pt x="0" y="6135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48251">
            <a:off x="16183695" y="623508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7" y="0"/>
                </a:lnTo>
                <a:lnTo>
                  <a:pt x="542287" y="499889"/>
                </a:lnTo>
                <a:lnTo>
                  <a:pt x="0" y="499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46851" y="6570582"/>
            <a:ext cx="4123845" cy="2871696"/>
          </a:xfrm>
          <a:custGeom>
            <a:avLst/>
            <a:gdLst/>
            <a:ahLst/>
            <a:cxnLst/>
            <a:rect l="l" t="t" r="r" b="b"/>
            <a:pathLst>
              <a:path w="4123845" h="2871696">
                <a:moveTo>
                  <a:pt x="0" y="0"/>
                </a:moveTo>
                <a:lnTo>
                  <a:pt x="4123845" y="0"/>
                </a:lnTo>
                <a:lnTo>
                  <a:pt x="4123845" y="2871696"/>
                </a:lnTo>
                <a:lnTo>
                  <a:pt x="0" y="2871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63601">
            <a:off x="16462114" y="8149293"/>
            <a:ext cx="1460080" cy="1659182"/>
          </a:xfrm>
          <a:custGeom>
            <a:avLst/>
            <a:gdLst/>
            <a:ahLst/>
            <a:cxnLst/>
            <a:rect l="l" t="t" r="r" b="b"/>
            <a:pathLst>
              <a:path w="1460080" h="1659182">
                <a:moveTo>
                  <a:pt x="0" y="0"/>
                </a:moveTo>
                <a:lnTo>
                  <a:pt x="1460079" y="0"/>
                </a:lnTo>
                <a:lnTo>
                  <a:pt x="1460079" y="1659181"/>
                </a:lnTo>
                <a:lnTo>
                  <a:pt x="0" y="16591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13591">
            <a:off x="11451290" y="7168520"/>
            <a:ext cx="835182" cy="769886"/>
          </a:xfrm>
          <a:custGeom>
            <a:avLst/>
            <a:gdLst/>
            <a:ahLst/>
            <a:cxnLst/>
            <a:rect l="l" t="t" r="r" b="b"/>
            <a:pathLst>
              <a:path w="835182" h="769886">
                <a:moveTo>
                  <a:pt x="0" y="0"/>
                </a:moveTo>
                <a:lnTo>
                  <a:pt x="835182" y="0"/>
                </a:lnTo>
                <a:lnTo>
                  <a:pt x="835182" y="769887"/>
                </a:lnTo>
                <a:lnTo>
                  <a:pt x="0" y="7698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626125">
            <a:off x="82093" y="7899154"/>
            <a:ext cx="2591127" cy="636004"/>
          </a:xfrm>
          <a:custGeom>
            <a:avLst/>
            <a:gdLst/>
            <a:ahLst/>
            <a:cxnLst/>
            <a:rect l="l" t="t" r="r" b="b"/>
            <a:pathLst>
              <a:path w="2591127" h="636004">
                <a:moveTo>
                  <a:pt x="0" y="0"/>
                </a:moveTo>
                <a:lnTo>
                  <a:pt x="2591126" y="0"/>
                </a:lnTo>
                <a:lnTo>
                  <a:pt x="2591126" y="636004"/>
                </a:lnTo>
                <a:lnTo>
                  <a:pt x="0" y="6360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48251">
            <a:off x="267527" y="7854153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6" y="0"/>
                </a:lnTo>
                <a:lnTo>
                  <a:pt x="542286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76989" y="-275329"/>
            <a:ext cx="4751413" cy="5656444"/>
          </a:xfrm>
          <a:custGeom>
            <a:avLst/>
            <a:gdLst/>
            <a:ahLst/>
            <a:cxnLst/>
            <a:rect l="l" t="t" r="r" b="b"/>
            <a:pathLst>
              <a:path w="4751413" h="5656444">
                <a:moveTo>
                  <a:pt x="0" y="0"/>
                </a:moveTo>
                <a:lnTo>
                  <a:pt x="4751413" y="0"/>
                </a:lnTo>
                <a:lnTo>
                  <a:pt x="4751413" y="5656444"/>
                </a:lnTo>
                <a:lnTo>
                  <a:pt x="0" y="5656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80037" y="4962260"/>
            <a:ext cx="8371138" cy="1846240"/>
            <a:chOff x="0" y="0"/>
            <a:chExt cx="1885134" cy="4157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85134" cy="415763"/>
            </a:xfrm>
            <a:custGeom>
              <a:avLst/>
              <a:gdLst/>
              <a:ahLst/>
              <a:cxnLst/>
              <a:rect l="l" t="t" r="r" b="b"/>
              <a:pathLst>
                <a:path w="1885134" h="415763">
                  <a:moveTo>
                    <a:pt x="19422" y="0"/>
                  </a:moveTo>
                  <a:lnTo>
                    <a:pt x="1865712" y="0"/>
                  </a:lnTo>
                  <a:cubicBezTo>
                    <a:pt x="1870863" y="0"/>
                    <a:pt x="1875803" y="2046"/>
                    <a:pt x="1879445" y="5688"/>
                  </a:cubicBezTo>
                  <a:cubicBezTo>
                    <a:pt x="1883087" y="9331"/>
                    <a:pt x="1885134" y="14271"/>
                    <a:pt x="1885134" y="19422"/>
                  </a:cubicBezTo>
                  <a:lnTo>
                    <a:pt x="1885134" y="396341"/>
                  </a:lnTo>
                  <a:cubicBezTo>
                    <a:pt x="1885134" y="401492"/>
                    <a:pt x="1883087" y="406432"/>
                    <a:pt x="1879445" y="410074"/>
                  </a:cubicBezTo>
                  <a:cubicBezTo>
                    <a:pt x="1875803" y="413717"/>
                    <a:pt x="1870863" y="415763"/>
                    <a:pt x="1865712" y="415763"/>
                  </a:cubicBezTo>
                  <a:lnTo>
                    <a:pt x="19422" y="415763"/>
                  </a:lnTo>
                  <a:cubicBezTo>
                    <a:pt x="14271" y="415763"/>
                    <a:pt x="9331" y="413717"/>
                    <a:pt x="5688" y="410074"/>
                  </a:cubicBezTo>
                  <a:cubicBezTo>
                    <a:pt x="2046" y="406432"/>
                    <a:pt x="0" y="401492"/>
                    <a:pt x="0" y="396341"/>
                  </a:cubicBezTo>
                  <a:lnTo>
                    <a:pt x="0" y="19422"/>
                  </a:lnTo>
                  <a:cubicBezTo>
                    <a:pt x="0" y="14271"/>
                    <a:pt x="2046" y="9331"/>
                    <a:pt x="5688" y="5688"/>
                  </a:cubicBezTo>
                  <a:cubicBezTo>
                    <a:pt x="9331" y="2046"/>
                    <a:pt x="14271" y="0"/>
                    <a:pt x="194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85134" cy="453863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95819" y="483923"/>
            <a:ext cx="8088564" cy="1658361"/>
            <a:chOff x="0" y="0"/>
            <a:chExt cx="1821499" cy="373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1499" cy="373454"/>
            </a:xfrm>
            <a:custGeom>
              <a:avLst/>
              <a:gdLst/>
              <a:ahLst/>
              <a:cxnLst/>
              <a:rect l="l" t="t" r="r" b="b"/>
              <a:pathLst>
                <a:path w="1821499" h="373454">
                  <a:moveTo>
                    <a:pt x="20100" y="0"/>
                  </a:moveTo>
                  <a:lnTo>
                    <a:pt x="1801400" y="0"/>
                  </a:lnTo>
                  <a:cubicBezTo>
                    <a:pt x="1806730" y="0"/>
                    <a:pt x="1811843" y="2118"/>
                    <a:pt x="1815612" y="5887"/>
                  </a:cubicBezTo>
                  <a:cubicBezTo>
                    <a:pt x="1819382" y="9657"/>
                    <a:pt x="1821499" y="14769"/>
                    <a:pt x="1821499" y="20100"/>
                  </a:cubicBezTo>
                  <a:lnTo>
                    <a:pt x="1821499" y="353354"/>
                  </a:lnTo>
                  <a:cubicBezTo>
                    <a:pt x="1821499" y="364455"/>
                    <a:pt x="1812500" y="373454"/>
                    <a:pt x="1801400" y="373454"/>
                  </a:cubicBezTo>
                  <a:lnTo>
                    <a:pt x="20100" y="373454"/>
                  </a:lnTo>
                  <a:cubicBezTo>
                    <a:pt x="14769" y="373454"/>
                    <a:pt x="9657" y="371336"/>
                    <a:pt x="5887" y="367567"/>
                  </a:cubicBezTo>
                  <a:cubicBezTo>
                    <a:pt x="2118" y="363797"/>
                    <a:pt x="0" y="358685"/>
                    <a:pt x="0" y="353354"/>
                  </a:cubicBezTo>
                  <a:lnTo>
                    <a:pt x="0" y="20100"/>
                  </a:lnTo>
                  <a:cubicBezTo>
                    <a:pt x="0" y="8999"/>
                    <a:pt x="8999" y="0"/>
                    <a:pt x="201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21499" cy="411554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61028" y="2722080"/>
            <a:ext cx="8223355" cy="1488115"/>
            <a:chOff x="0" y="0"/>
            <a:chExt cx="1851853" cy="3351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51853" cy="335115"/>
            </a:xfrm>
            <a:custGeom>
              <a:avLst/>
              <a:gdLst/>
              <a:ahLst/>
              <a:cxnLst/>
              <a:rect l="l" t="t" r="r" b="b"/>
              <a:pathLst>
                <a:path w="1851853" h="335115">
                  <a:moveTo>
                    <a:pt x="19771" y="0"/>
                  </a:moveTo>
                  <a:lnTo>
                    <a:pt x="1832083" y="0"/>
                  </a:lnTo>
                  <a:cubicBezTo>
                    <a:pt x="1843002" y="0"/>
                    <a:pt x="1851853" y="8852"/>
                    <a:pt x="1851853" y="19771"/>
                  </a:cubicBezTo>
                  <a:lnTo>
                    <a:pt x="1851853" y="315345"/>
                  </a:lnTo>
                  <a:cubicBezTo>
                    <a:pt x="1851853" y="320588"/>
                    <a:pt x="1849770" y="325617"/>
                    <a:pt x="1846063" y="329325"/>
                  </a:cubicBezTo>
                  <a:cubicBezTo>
                    <a:pt x="1842355" y="333032"/>
                    <a:pt x="1837326" y="335115"/>
                    <a:pt x="1832083" y="335115"/>
                  </a:cubicBezTo>
                  <a:lnTo>
                    <a:pt x="19771" y="335115"/>
                  </a:lnTo>
                  <a:cubicBezTo>
                    <a:pt x="14527" y="335115"/>
                    <a:pt x="9498" y="333032"/>
                    <a:pt x="5791" y="329325"/>
                  </a:cubicBezTo>
                  <a:cubicBezTo>
                    <a:pt x="2083" y="325617"/>
                    <a:pt x="0" y="320588"/>
                    <a:pt x="0" y="315345"/>
                  </a:cubicBezTo>
                  <a:lnTo>
                    <a:pt x="0" y="19771"/>
                  </a:lnTo>
                  <a:cubicBezTo>
                    <a:pt x="0" y="14527"/>
                    <a:pt x="2083" y="9498"/>
                    <a:pt x="5791" y="5791"/>
                  </a:cubicBezTo>
                  <a:cubicBezTo>
                    <a:pt x="9498" y="2083"/>
                    <a:pt x="14527" y="0"/>
                    <a:pt x="197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51853" cy="373215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44565" y="8398174"/>
            <a:ext cx="8251254" cy="1542475"/>
            <a:chOff x="0" y="0"/>
            <a:chExt cx="1858136" cy="3473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8136" cy="347357"/>
            </a:xfrm>
            <a:custGeom>
              <a:avLst/>
              <a:gdLst/>
              <a:ahLst/>
              <a:cxnLst/>
              <a:rect l="l" t="t" r="r" b="b"/>
              <a:pathLst>
                <a:path w="1858136" h="347357">
                  <a:moveTo>
                    <a:pt x="19704" y="0"/>
                  </a:moveTo>
                  <a:lnTo>
                    <a:pt x="1838433" y="0"/>
                  </a:lnTo>
                  <a:cubicBezTo>
                    <a:pt x="1849315" y="0"/>
                    <a:pt x="1858136" y="8822"/>
                    <a:pt x="1858136" y="19704"/>
                  </a:cubicBezTo>
                  <a:lnTo>
                    <a:pt x="1858136" y="327653"/>
                  </a:lnTo>
                  <a:cubicBezTo>
                    <a:pt x="1858136" y="332879"/>
                    <a:pt x="1856060" y="337891"/>
                    <a:pt x="1852365" y="341586"/>
                  </a:cubicBezTo>
                  <a:cubicBezTo>
                    <a:pt x="1848670" y="345281"/>
                    <a:pt x="1843658" y="347357"/>
                    <a:pt x="1838433" y="347357"/>
                  </a:cubicBezTo>
                  <a:lnTo>
                    <a:pt x="19704" y="347357"/>
                  </a:lnTo>
                  <a:cubicBezTo>
                    <a:pt x="14478" y="347357"/>
                    <a:pt x="9466" y="345281"/>
                    <a:pt x="5771" y="341586"/>
                  </a:cubicBezTo>
                  <a:cubicBezTo>
                    <a:pt x="2076" y="337891"/>
                    <a:pt x="0" y="332879"/>
                    <a:pt x="0" y="327653"/>
                  </a:cubicBezTo>
                  <a:lnTo>
                    <a:pt x="0" y="19704"/>
                  </a:lnTo>
                  <a:cubicBezTo>
                    <a:pt x="0" y="14478"/>
                    <a:pt x="2076" y="9466"/>
                    <a:pt x="5771" y="5771"/>
                  </a:cubicBezTo>
                  <a:cubicBezTo>
                    <a:pt x="9466" y="2076"/>
                    <a:pt x="14478" y="0"/>
                    <a:pt x="19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8136" cy="385457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61592" y="5532348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566245" y="589536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84919" y="8444643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78054" y="3229174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363601">
            <a:off x="16140027" y="3586688"/>
            <a:ext cx="1950940" cy="2216978"/>
          </a:xfrm>
          <a:custGeom>
            <a:avLst/>
            <a:gdLst/>
            <a:ahLst/>
            <a:cxnLst/>
            <a:rect l="l" t="t" r="r" b="b"/>
            <a:pathLst>
              <a:path w="1950940" h="2216978">
                <a:moveTo>
                  <a:pt x="0" y="0"/>
                </a:moveTo>
                <a:lnTo>
                  <a:pt x="1950941" y="0"/>
                </a:lnTo>
                <a:lnTo>
                  <a:pt x="1950941" y="2216978"/>
                </a:lnTo>
                <a:lnTo>
                  <a:pt x="0" y="221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363601" flipH="1">
            <a:off x="5934357" y="6114925"/>
            <a:ext cx="2767040" cy="3144364"/>
          </a:xfrm>
          <a:custGeom>
            <a:avLst/>
            <a:gdLst/>
            <a:ahLst/>
            <a:cxnLst/>
            <a:rect l="l" t="t" r="r" b="b"/>
            <a:pathLst>
              <a:path w="2767040" h="3144364">
                <a:moveTo>
                  <a:pt x="2767040" y="0"/>
                </a:moveTo>
                <a:lnTo>
                  <a:pt x="0" y="0"/>
                </a:lnTo>
                <a:lnTo>
                  <a:pt x="0" y="3144364"/>
                </a:lnTo>
                <a:lnTo>
                  <a:pt x="2767040" y="3144364"/>
                </a:lnTo>
                <a:lnTo>
                  <a:pt x="276704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695819" y="3520416"/>
            <a:ext cx="8368658" cy="6192279"/>
          </a:xfrm>
          <a:custGeom>
            <a:avLst/>
            <a:gdLst/>
            <a:ahLst/>
            <a:cxnLst/>
            <a:rect l="l" t="t" r="r" b="b"/>
            <a:pathLst>
              <a:path w="10443306" h="5978793">
                <a:moveTo>
                  <a:pt x="0" y="0"/>
                </a:moveTo>
                <a:lnTo>
                  <a:pt x="10443307" y="0"/>
                </a:lnTo>
                <a:lnTo>
                  <a:pt x="10443307" y="5978793"/>
                </a:lnTo>
                <a:lnTo>
                  <a:pt x="0" y="59787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327327" y="5212262"/>
            <a:ext cx="8123848" cy="129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8"/>
              </a:lnSpc>
              <a:spcBef>
                <a:spcPct val="0"/>
              </a:spcBef>
            </a:pPr>
            <a:r>
              <a:rPr lang="en-US" sz="249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Nacionalni Tjedan školskog doručka pokrenuo je Hrvatski zavod za javno zdravstvo (HZJZ), u sklopu nacionalnog programa (NP) Živjeti zdravo.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89961" y="8387493"/>
            <a:ext cx="7454039" cy="136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7"/>
              </a:lnSpc>
              <a:spcBef>
                <a:spcPct val="0"/>
              </a:spcBef>
            </a:pPr>
            <a:r>
              <a:rPr lang="en-US" sz="257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Obilježavanje nacionalnog Tjedna školskog doručka veže se uz Svjetski dan hrane koji se obilježava 16. listopada.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0865" y="1189543"/>
            <a:ext cx="7469891" cy="323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6372" dirty="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ŠTO JE TJEDAN ŠKOLSKOG DORUČKA I ZAŠTO SE OBILJEŽAVA?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58360" y="630533"/>
            <a:ext cx="7563481" cy="13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6"/>
              </a:lnSpc>
              <a:spcBef>
                <a:spcPct val="0"/>
              </a:spcBef>
            </a:pPr>
            <a:r>
              <a:rPr lang="en-US" sz="25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Tema „Doručak za pet“ prigodno je odabrana jer se nacionalni Tjedan školskog doručka obilježava već petu godinu 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57607" y="2985690"/>
            <a:ext cx="750948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Za očuvanje zdravlja preporuka je pojesti najmanje pet porcija različitog voća i/ ili povrća dnevno.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12963052" y="149419"/>
            <a:ext cx="3824771" cy="4429725"/>
          </a:xfrm>
          <a:custGeom>
            <a:avLst/>
            <a:gdLst/>
            <a:ahLst/>
            <a:cxnLst/>
            <a:rect l="l" t="t" r="r" b="b"/>
            <a:pathLst>
              <a:path w="4443350" h="5289703">
                <a:moveTo>
                  <a:pt x="0" y="0"/>
                </a:moveTo>
                <a:lnTo>
                  <a:pt x="4443350" y="0"/>
                </a:lnTo>
                <a:lnTo>
                  <a:pt x="4443350" y="5289703"/>
                </a:lnTo>
                <a:lnTo>
                  <a:pt x="0" y="5289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10407" y="4571565"/>
            <a:ext cx="1078551" cy="1612468"/>
          </a:xfrm>
          <a:custGeom>
            <a:avLst/>
            <a:gdLst/>
            <a:ahLst/>
            <a:cxnLst/>
            <a:rect l="l" t="t" r="r" b="b"/>
            <a:pathLst>
              <a:path w="1078551" h="1612468">
                <a:moveTo>
                  <a:pt x="0" y="0"/>
                </a:moveTo>
                <a:lnTo>
                  <a:pt x="1078551" y="0"/>
                </a:lnTo>
                <a:lnTo>
                  <a:pt x="1078551" y="1612468"/>
                </a:lnTo>
                <a:lnTo>
                  <a:pt x="0" y="1612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4622" y="3175257"/>
            <a:ext cx="3459055" cy="2792618"/>
            <a:chOff x="0" y="0"/>
            <a:chExt cx="4612074" cy="3723490"/>
          </a:xfrm>
        </p:grpSpPr>
        <p:sp>
          <p:nvSpPr>
            <p:cNvPr id="6" name="Freeform 6"/>
            <p:cNvSpPr/>
            <p:nvPr/>
          </p:nvSpPr>
          <p:spPr>
            <a:xfrm>
              <a:off x="1756231" y="0"/>
              <a:ext cx="2350453" cy="3723490"/>
            </a:xfrm>
            <a:custGeom>
              <a:avLst/>
              <a:gdLst/>
              <a:ahLst/>
              <a:cxnLst/>
              <a:rect l="l" t="t" r="r" b="b"/>
              <a:pathLst>
                <a:path w="2350453" h="3723490">
                  <a:moveTo>
                    <a:pt x="0" y="0"/>
                  </a:moveTo>
                  <a:lnTo>
                    <a:pt x="2350453" y="0"/>
                  </a:lnTo>
                  <a:lnTo>
                    <a:pt x="2350453" y="3723490"/>
                  </a:lnTo>
                  <a:lnTo>
                    <a:pt x="0" y="372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456488" y="33663"/>
              <a:ext cx="1494517" cy="1972960"/>
            </a:xfrm>
            <a:custGeom>
              <a:avLst/>
              <a:gdLst/>
              <a:ahLst/>
              <a:cxnLst/>
              <a:rect l="l" t="t" r="r" b="b"/>
              <a:pathLst>
                <a:path w="1494517" h="1972960">
                  <a:moveTo>
                    <a:pt x="1494517" y="0"/>
                  </a:moveTo>
                  <a:lnTo>
                    <a:pt x="0" y="0"/>
                  </a:lnTo>
                  <a:lnTo>
                    <a:pt x="0" y="1972960"/>
                  </a:lnTo>
                  <a:lnTo>
                    <a:pt x="1494517" y="1972960"/>
                  </a:lnTo>
                  <a:lnTo>
                    <a:pt x="1494517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425592" y="1417832"/>
              <a:ext cx="1186482" cy="1177583"/>
            </a:xfrm>
            <a:custGeom>
              <a:avLst/>
              <a:gdLst/>
              <a:ahLst/>
              <a:cxnLst/>
              <a:rect l="l" t="t" r="r" b="b"/>
              <a:pathLst>
                <a:path w="1186482" h="1177583">
                  <a:moveTo>
                    <a:pt x="0" y="0"/>
                  </a:moveTo>
                  <a:lnTo>
                    <a:pt x="1186482" y="0"/>
                  </a:lnTo>
                  <a:lnTo>
                    <a:pt x="1186482" y="1177583"/>
                  </a:lnTo>
                  <a:lnTo>
                    <a:pt x="0" y="1177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285266"/>
              <a:ext cx="1203746" cy="1059297"/>
            </a:xfrm>
            <a:custGeom>
              <a:avLst/>
              <a:gdLst/>
              <a:ahLst/>
              <a:cxnLst/>
              <a:rect l="l" t="t" r="r" b="b"/>
              <a:pathLst>
                <a:path w="1203746" h="1059297">
                  <a:moveTo>
                    <a:pt x="0" y="0"/>
                  </a:moveTo>
                  <a:lnTo>
                    <a:pt x="1203746" y="0"/>
                  </a:lnTo>
                  <a:lnTo>
                    <a:pt x="1203746" y="1059297"/>
                  </a:lnTo>
                  <a:lnTo>
                    <a:pt x="0" y="1059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540672" y="876300"/>
            <a:ext cx="15206655" cy="136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SUDIONICI PROJEKTA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587756" y="1297098"/>
            <a:ext cx="3217046" cy="2240234"/>
          </a:xfrm>
          <a:custGeom>
            <a:avLst/>
            <a:gdLst/>
            <a:ahLst/>
            <a:cxnLst/>
            <a:rect l="l" t="t" r="r" b="b"/>
            <a:pathLst>
              <a:path w="3217046" h="2240234">
                <a:moveTo>
                  <a:pt x="3217046" y="0"/>
                </a:moveTo>
                <a:lnTo>
                  <a:pt x="0" y="0"/>
                </a:lnTo>
                <a:lnTo>
                  <a:pt x="0" y="2240234"/>
                </a:lnTo>
                <a:lnTo>
                  <a:pt x="3217046" y="2240234"/>
                </a:lnTo>
                <a:lnTo>
                  <a:pt x="321704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63601" flipH="1">
            <a:off x="1271124" y="143986"/>
            <a:ext cx="1526052" cy="1734150"/>
          </a:xfrm>
          <a:custGeom>
            <a:avLst/>
            <a:gdLst/>
            <a:ahLst/>
            <a:cxnLst/>
            <a:rect l="l" t="t" r="r" b="b"/>
            <a:pathLst>
              <a:path w="1526052" h="1734150">
                <a:moveTo>
                  <a:pt x="1526052" y="0"/>
                </a:moveTo>
                <a:lnTo>
                  <a:pt x="0" y="0"/>
                </a:lnTo>
                <a:lnTo>
                  <a:pt x="0" y="1734149"/>
                </a:lnTo>
                <a:lnTo>
                  <a:pt x="1526052" y="1734149"/>
                </a:lnTo>
                <a:lnTo>
                  <a:pt x="15260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48251">
            <a:off x="1283471" y="9209964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6" y="0"/>
                </a:lnTo>
                <a:lnTo>
                  <a:pt x="542286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3410">
            <a:off x="16988157" y="2329425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6" y="0"/>
                </a:lnTo>
                <a:lnTo>
                  <a:pt x="542286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90768" y="2907636"/>
            <a:ext cx="5668532" cy="6021417"/>
          </a:xfrm>
          <a:custGeom>
            <a:avLst/>
            <a:gdLst/>
            <a:ahLst/>
            <a:cxnLst/>
            <a:rect l="l" t="t" r="r" b="b"/>
            <a:pathLst>
              <a:path w="5668532" h="6021417">
                <a:moveTo>
                  <a:pt x="0" y="0"/>
                </a:moveTo>
                <a:lnTo>
                  <a:pt x="5668532" y="0"/>
                </a:lnTo>
                <a:lnTo>
                  <a:pt x="5668532" y="6021417"/>
                </a:lnTo>
                <a:lnTo>
                  <a:pt x="0" y="60214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61741" t="-18325" r="-9469" b="-2558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981030" y="7138753"/>
            <a:ext cx="3169715" cy="2671493"/>
            <a:chOff x="0" y="0"/>
            <a:chExt cx="4226286" cy="3561990"/>
          </a:xfrm>
        </p:grpSpPr>
        <p:sp>
          <p:nvSpPr>
            <p:cNvPr id="17" name="Freeform 17"/>
            <p:cNvSpPr/>
            <p:nvPr/>
          </p:nvSpPr>
          <p:spPr>
            <a:xfrm>
              <a:off x="617943" y="0"/>
              <a:ext cx="2477372" cy="3308677"/>
            </a:xfrm>
            <a:custGeom>
              <a:avLst/>
              <a:gdLst/>
              <a:ahLst/>
              <a:cxnLst/>
              <a:rect l="l" t="t" r="r" b="b"/>
              <a:pathLst>
                <a:path w="2477372" h="3308677">
                  <a:moveTo>
                    <a:pt x="0" y="0"/>
                  </a:moveTo>
                  <a:lnTo>
                    <a:pt x="2477373" y="0"/>
                  </a:lnTo>
                  <a:lnTo>
                    <a:pt x="2477373" y="3308677"/>
                  </a:lnTo>
                  <a:lnTo>
                    <a:pt x="0" y="3308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19669">
              <a:off x="104318" y="582137"/>
              <a:ext cx="1027251" cy="1256577"/>
            </a:xfrm>
            <a:custGeom>
              <a:avLst/>
              <a:gdLst/>
              <a:ahLst/>
              <a:cxnLst/>
              <a:rect l="l" t="t" r="r" b="b"/>
              <a:pathLst>
                <a:path w="1027251" h="1256577">
                  <a:moveTo>
                    <a:pt x="0" y="0"/>
                  </a:moveTo>
                  <a:lnTo>
                    <a:pt x="1027251" y="0"/>
                  </a:lnTo>
                  <a:lnTo>
                    <a:pt x="1027251" y="1256576"/>
                  </a:lnTo>
                  <a:lnTo>
                    <a:pt x="0" y="12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796098" y="2173937"/>
              <a:ext cx="1430189" cy="1174543"/>
            </a:xfrm>
            <a:custGeom>
              <a:avLst/>
              <a:gdLst/>
              <a:ahLst/>
              <a:cxnLst/>
              <a:rect l="l" t="t" r="r" b="b"/>
              <a:pathLst>
                <a:path w="1430189" h="1174543">
                  <a:moveTo>
                    <a:pt x="0" y="0"/>
                  </a:moveTo>
                  <a:lnTo>
                    <a:pt x="1430188" y="0"/>
                  </a:lnTo>
                  <a:lnTo>
                    <a:pt x="1430188" y="1174542"/>
                  </a:lnTo>
                  <a:lnTo>
                    <a:pt x="0" y="1174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23870" y="1654339"/>
              <a:ext cx="2024034" cy="1907652"/>
            </a:xfrm>
            <a:custGeom>
              <a:avLst/>
              <a:gdLst/>
              <a:ahLst/>
              <a:cxnLst/>
              <a:rect l="l" t="t" r="r" b="b"/>
              <a:pathLst>
                <a:path w="2024034" h="1907652">
                  <a:moveTo>
                    <a:pt x="0" y="0"/>
                  </a:moveTo>
                  <a:lnTo>
                    <a:pt x="2024034" y="0"/>
                  </a:lnTo>
                  <a:lnTo>
                    <a:pt x="2024034" y="1907651"/>
                  </a:lnTo>
                  <a:lnTo>
                    <a:pt x="0" y="1907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52032" y="532626"/>
              <a:ext cx="1318320" cy="1355599"/>
            </a:xfrm>
            <a:custGeom>
              <a:avLst/>
              <a:gdLst/>
              <a:ahLst/>
              <a:cxnLst/>
              <a:rect l="l" t="t" r="r" b="b"/>
              <a:pathLst>
                <a:path w="1318320" h="1355599">
                  <a:moveTo>
                    <a:pt x="0" y="0"/>
                  </a:moveTo>
                  <a:lnTo>
                    <a:pt x="1318320" y="0"/>
                  </a:lnTo>
                  <a:lnTo>
                    <a:pt x="1318320" y="1355599"/>
                  </a:lnTo>
                  <a:lnTo>
                    <a:pt x="0" y="1355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3804802" y="2875550"/>
            <a:ext cx="5261173" cy="6184648"/>
          </a:xfrm>
          <a:custGeom>
            <a:avLst/>
            <a:gdLst/>
            <a:ahLst/>
            <a:cxnLst/>
            <a:rect l="l" t="t" r="r" b="b"/>
            <a:pathLst>
              <a:path w="5261173" h="6184648">
                <a:moveTo>
                  <a:pt x="0" y="0"/>
                </a:moveTo>
                <a:lnTo>
                  <a:pt x="5261173" y="0"/>
                </a:lnTo>
                <a:lnTo>
                  <a:pt x="5261173" y="6184648"/>
                </a:lnTo>
                <a:lnTo>
                  <a:pt x="0" y="61846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7860" b="-5563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88700" y="6563761"/>
            <a:ext cx="3809167" cy="2715889"/>
            <a:chOff x="0" y="0"/>
            <a:chExt cx="5078889" cy="3621185"/>
          </a:xfrm>
        </p:grpSpPr>
        <p:sp>
          <p:nvSpPr>
            <p:cNvPr id="24" name="Freeform 24"/>
            <p:cNvSpPr/>
            <p:nvPr/>
          </p:nvSpPr>
          <p:spPr>
            <a:xfrm>
              <a:off x="710686" y="62945"/>
              <a:ext cx="4368203" cy="3558240"/>
            </a:xfrm>
            <a:custGeom>
              <a:avLst/>
              <a:gdLst/>
              <a:ahLst/>
              <a:cxnLst/>
              <a:rect l="l" t="t" r="r" b="b"/>
              <a:pathLst>
                <a:path w="4368203" h="3558240">
                  <a:moveTo>
                    <a:pt x="0" y="0"/>
                  </a:moveTo>
                  <a:lnTo>
                    <a:pt x="4368203" y="0"/>
                  </a:lnTo>
                  <a:lnTo>
                    <a:pt x="4368203" y="3558240"/>
                  </a:lnTo>
                  <a:lnTo>
                    <a:pt x="0" y="355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t="-1330" b="-1330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629546" y="0"/>
              <a:ext cx="1449343" cy="1418544"/>
            </a:xfrm>
            <a:custGeom>
              <a:avLst/>
              <a:gdLst/>
              <a:ahLst/>
              <a:cxnLst/>
              <a:rect l="l" t="t" r="r" b="b"/>
              <a:pathLst>
                <a:path w="1449343" h="1418544">
                  <a:moveTo>
                    <a:pt x="0" y="0"/>
                  </a:moveTo>
                  <a:lnTo>
                    <a:pt x="1449343" y="0"/>
                  </a:lnTo>
                  <a:lnTo>
                    <a:pt x="1449343" y="1418544"/>
                  </a:lnTo>
                  <a:lnTo>
                    <a:pt x="0" y="1418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1082396"/>
              <a:ext cx="1421372" cy="1443017"/>
            </a:xfrm>
            <a:custGeom>
              <a:avLst/>
              <a:gdLst/>
              <a:ahLst/>
              <a:cxnLst/>
              <a:rect l="l" t="t" r="r" b="b"/>
              <a:pathLst>
                <a:path w="1421372" h="1443017">
                  <a:moveTo>
                    <a:pt x="0" y="0"/>
                  </a:moveTo>
                  <a:lnTo>
                    <a:pt x="1421372" y="0"/>
                  </a:lnTo>
                  <a:lnTo>
                    <a:pt x="1421372" y="1443018"/>
                  </a:lnTo>
                  <a:lnTo>
                    <a:pt x="0" y="1443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3237484" y="1803905"/>
              <a:ext cx="1728574" cy="1728574"/>
            </a:xfrm>
            <a:custGeom>
              <a:avLst/>
              <a:gdLst/>
              <a:ahLst/>
              <a:cxnLst/>
              <a:rect l="l" t="t" r="r" b="b"/>
              <a:pathLst>
                <a:path w="1728574" h="1728574">
                  <a:moveTo>
                    <a:pt x="0" y="0"/>
                  </a:moveTo>
                  <a:lnTo>
                    <a:pt x="1728574" y="0"/>
                  </a:lnTo>
                  <a:lnTo>
                    <a:pt x="1728574" y="1728574"/>
                  </a:lnTo>
                  <a:lnTo>
                    <a:pt x="0" y="1728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4231178" y="2840961"/>
            <a:ext cx="483479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učenici 2.b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51731" y="7262575"/>
            <a:ext cx="434660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kuharice i nutricionistica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1727830" y="2039244"/>
            <a:ext cx="4751413" cy="5656444"/>
          </a:xfrm>
          <a:custGeom>
            <a:avLst/>
            <a:gdLst/>
            <a:ahLst/>
            <a:cxnLst/>
            <a:rect l="l" t="t" r="r" b="b"/>
            <a:pathLst>
              <a:path w="4751413" h="5656444">
                <a:moveTo>
                  <a:pt x="0" y="0"/>
                </a:moveTo>
                <a:lnTo>
                  <a:pt x="4751412" y="0"/>
                </a:lnTo>
                <a:lnTo>
                  <a:pt x="4751412" y="5656444"/>
                </a:lnTo>
                <a:lnTo>
                  <a:pt x="0" y="5656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71" y="6811347"/>
            <a:ext cx="5490144" cy="3206314"/>
          </a:xfrm>
          <a:custGeom>
            <a:avLst/>
            <a:gdLst/>
            <a:ahLst/>
            <a:cxnLst/>
            <a:rect l="l" t="t" r="r" b="b"/>
            <a:pathLst>
              <a:path w="6650588" h="3857341">
                <a:moveTo>
                  <a:pt x="0" y="0"/>
                </a:moveTo>
                <a:lnTo>
                  <a:pt x="6650588" y="0"/>
                </a:lnTo>
                <a:lnTo>
                  <a:pt x="6650588" y="3857342"/>
                </a:lnTo>
                <a:lnTo>
                  <a:pt x="0" y="3857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33581" y="3008111"/>
            <a:ext cx="13452026" cy="6016724"/>
          </a:xfrm>
          <a:custGeom>
            <a:avLst/>
            <a:gdLst/>
            <a:ahLst/>
            <a:cxnLst/>
            <a:rect l="l" t="t" r="r" b="b"/>
            <a:pathLst>
              <a:path w="13452026" h="6016724">
                <a:moveTo>
                  <a:pt x="0" y="0"/>
                </a:moveTo>
                <a:lnTo>
                  <a:pt x="13452025" y="0"/>
                </a:lnTo>
                <a:lnTo>
                  <a:pt x="13452025" y="6016725"/>
                </a:lnTo>
                <a:lnTo>
                  <a:pt x="0" y="601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52115">
            <a:off x="1119470" y="298727"/>
            <a:ext cx="2251255" cy="3245053"/>
          </a:xfrm>
          <a:custGeom>
            <a:avLst/>
            <a:gdLst/>
            <a:ahLst/>
            <a:cxnLst/>
            <a:rect l="l" t="t" r="r" b="b"/>
            <a:pathLst>
              <a:path w="2251255" h="3245053">
                <a:moveTo>
                  <a:pt x="0" y="0"/>
                </a:moveTo>
                <a:lnTo>
                  <a:pt x="2251255" y="0"/>
                </a:lnTo>
                <a:lnTo>
                  <a:pt x="2251255" y="3245053"/>
                </a:lnTo>
                <a:lnTo>
                  <a:pt x="0" y="3245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03536" y="3791021"/>
            <a:ext cx="12620346" cy="404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7"/>
              </a:lnSpc>
            </a:pPr>
            <a:r>
              <a:rPr lang="en-US" sz="4576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</a:rPr>
              <a:t>1</a:t>
            </a:r>
            <a:r>
              <a:rPr lang="en-US" sz="4576">
                <a:solidFill>
                  <a:srgbClr val="612C7D"/>
                </a:solidFill>
                <a:latin typeface="Freckle Face"/>
                <a:ea typeface="Freckle Face"/>
                <a:cs typeface="Freckle Face"/>
                <a:sym typeface="Freckle Face"/>
              </a:rPr>
              <a:t>.dan OTKRIVANJE SUPERJUNAKA U DORUČKU</a:t>
            </a:r>
          </a:p>
          <a:p>
            <a:pPr algn="l">
              <a:lnSpc>
                <a:spcPts val="6407"/>
              </a:lnSpc>
            </a:pPr>
            <a:r>
              <a:rPr lang="en-US" sz="4576">
                <a:solidFill>
                  <a:srgbClr val="612C7D"/>
                </a:solidFill>
                <a:latin typeface="Freckle Face"/>
                <a:ea typeface="Freckle Face"/>
                <a:cs typeface="Freckle Face"/>
                <a:sym typeface="Freckle Face"/>
              </a:rPr>
              <a:t>2.dan OSMIŠLJAVANJE DORUČKA SA SUPERMOĆIMA</a:t>
            </a:r>
          </a:p>
          <a:p>
            <a:pPr algn="l">
              <a:lnSpc>
                <a:spcPts val="6407"/>
              </a:lnSpc>
            </a:pPr>
            <a:r>
              <a:rPr lang="en-US" sz="4576">
                <a:solidFill>
                  <a:srgbClr val="612C7D"/>
                </a:solidFill>
                <a:latin typeface="Freckle Face"/>
                <a:ea typeface="Freckle Face"/>
                <a:cs typeface="Freckle Face"/>
                <a:sym typeface="Freckle Face"/>
              </a:rPr>
              <a:t>3.dan PRIPREMANJE SUPERDORUČKA</a:t>
            </a:r>
          </a:p>
          <a:p>
            <a:pPr algn="l">
              <a:lnSpc>
                <a:spcPts val="6407"/>
              </a:lnSpc>
            </a:pPr>
            <a:r>
              <a:rPr lang="en-US" sz="4576">
                <a:solidFill>
                  <a:srgbClr val="612C7D"/>
                </a:solidFill>
                <a:latin typeface="Freckle Face"/>
                <a:ea typeface="Freckle Face"/>
                <a:cs typeface="Freckle Face"/>
                <a:sym typeface="Freckle Face"/>
              </a:rPr>
              <a:t>4.dan SVAKI DAN “PET NA DAN”</a:t>
            </a:r>
          </a:p>
          <a:p>
            <a:pPr algn="l">
              <a:lnSpc>
                <a:spcPts val="6407"/>
              </a:lnSpc>
              <a:spcBef>
                <a:spcPct val="0"/>
              </a:spcBef>
            </a:pPr>
            <a:r>
              <a:rPr lang="en-US" sz="4576">
                <a:solidFill>
                  <a:srgbClr val="612C7D"/>
                </a:solidFill>
                <a:latin typeface="Freckle Face"/>
                <a:ea typeface="Freckle Face"/>
                <a:cs typeface="Freckle Face"/>
                <a:sym typeface="Freckle Face"/>
              </a:rPr>
              <a:t>5.dan OTKRIVANJE VLASTITIH SUPERMOĆI</a:t>
            </a:r>
          </a:p>
        </p:txBody>
      </p:sp>
      <p:sp>
        <p:nvSpPr>
          <p:cNvPr id="8" name="Freeform 8"/>
          <p:cNvSpPr/>
          <p:nvPr/>
        </p:nvSpPr>
        <p:spPr>
          <a:xfrm>
            <a:off x="4498034" y="2431132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48251">
            <a:off x="645727" y="5459759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12878" y="8414504"/>
            <a:ext cx="3875122" cy="610332"/>
          </a:xfrm>
          <a:custGeom>
            <a:avLst/>
            <a:gdLst/>
            <a:ahLst/>
            <a:cxnLst/>
            <a:rect l="l" t="t" r="r" b="b"/>
            <a:pathLst>
              <a:path w="3875122" h="610332">
                <a:moveTo>
                  <a:pt x="0" y="0"/>
                </a:moveTo>
                <a:lnTo>
                  <a:pt x="3875122" y="0"/>
                </a:lnTo>
                <a:lnTo>
                  <a:pt x="3875122" y="610332"/>
                </a:lnTo>
                <a:lnTo>
                  <a:pt x="0" y="610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07274" y="719038"/>
            <a:ext cx="13790043" cy="1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8"/>
              </a:lnSpc>
              <a:spcBef>
                <a:spcPct val="0"/>
              </a:spcBef>
            </a:pPr>
            <a:r>
              <a:rPr lang="en-US" sz="862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PROVEDBA PROJEKTA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240890" flipH="1">
            <a:off x="855808" y="-341846"/>
            <a:ext cx="4543781" cy="5509002"/>
          </a:xfrm>
          <a:custGeom>
            <a:avLst/>
            <a:gdLst/>
            <a:ahLst/>
            <a:cxnLst/>
            <a:rect l="l" t="t" r="r" b="b"/>
            <a:pathLst>
              <a:path w="5583241" h="6646716">
                <a:moveTo>
                  <a:pt x="5583241" y="0"/>
                </a:moveTo>
                <a:lnTo>
                  <a:pt x="0" y="0"/>
                </a:lnTo>
                <a:lnTo>
                  <a:pt x="0" y="6646716"/>
                </a:lnTo>
                <a:lnTo>
                  <a:pt x="5583241" y="6646716"/>
                </a:lnTo>
                <a:lnTo>
                  <a:pt x="55832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97659" y="238283"/>
            <a:ext cx="3576476" cy="4768634"/>
          </a:xfrm>
          <a:custGeom>
            <a:avLst/>
            <a:gdLst/>
            <a:ahLst/>
            <a:cxnLst/>
            <a:rect l="l" t="t" r="r" b="b"/>
            <a:pathLst>
              <a:path w="3576476" h="4768634">
                <a:moveTo>
                  <a:pt x="0" y="0"/>
                </a:moveTo>
                <a:lnTo>
                  <a:pt x="3576476" y="0"/>
                </a:lnTo>
                <a:lnTo>
                  <a:pt x="3576476" y="4768634"/>
                </a:lnTo>
                <a:lnTo>
                  <a:pt x="0" y="4768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22320" y="5474806"/>
            <a:ext cx="5736980" cy="2421467"/>
          </a:xfrm>
          <a:custGeom>
            <a:avLst/>
            <a:gdLst/>
            <a:ahLst/>
            <a:cxnLst/>
            <a:rect l="l" t="t" r="r" b="b"/>
            <a:pathLst>
              <a:path w="5736980" h="2421467">
                <a:moveTo>
                  <a:pt x="0" y="0"/>
                </a:moveTo>
                <a:lnTo>
                  <a:pt x="5736980" y="0"/>
                </a:lnTo>
                <a:lnTo>
                  <a:pt x="5736980" y="2421467"/>
                </a:lnTo>
                <a:lnTo>
                  <a:pt x="0" y="2421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70" r="-3134" b="-456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66914" y="4197971"/>
            <a:ext cx="2709835" cy="3364439"/>
          </a:xfrm>
          <a:custGeom>
            <a:avLst/>
            <a:gdLst/>
            <a:ahLst/>
            <a:cxnLst/>
            <a:rect l="l" t="t" r="r" b="b"/>
            <a:pathLst>
              <a:path w="2709835" h="3364439">
                <a:moveTo>
                  <a:pt x="0" y="0"/>
                </a:moveTo>
                <a:lnTo>
                  <a:pt x="2709836" y="0"/>
                </a:lnTo>
                <a:lnTo>
                  <a:pt x="2709836" y="3364439"/>
                </a:lnTo>
                <a:lnTo>
                  <a:pt x="0" y="33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2578" b="-2060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44000" y="4620470"/>
            <a:ext cx="6483794" cy="935008"/>
            <a:chOff x="0" y="0"/>
            <a:chExt cx="1460114" cy="2105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0114" cy="210558"/>
            </a:xfrm>
            <a:custGeom>
              <a:avLst/>
              <a:gdLst/>
              <a:ahLst/>
              <a:cxnLst/>
              <a:rect l="l" t="t" r="r" b="b"/>
              <a:pathLst>
                <a:path w="1460114" h="210558">
                  <a:moveTo>
                    <a:pt x="31045" y="0"/>
                  </a:moveTo>
                  <a:lnTo>
                    <a:pt x="1429069" y="0"/>
                  </a:lnTo>
                  <a:cubicBezTo>
                    <a:pt x="1446215" y="0"/>
                    <a:pt x="1460114" y="13899"/>
                    <a:pt x="1460114" y="31045"/>
                  </a:cubicBezTo>
                  <a:lnTo>
                    <a:pt x="1460114" y="179513"/>
                  </a:lnTo>
                  <a:cubicBezTo>
                    <a:pt x="1460114" y="196659"/>
                    <a:pt x="1446215" y="210558"/>
                    <a:pt x="1429069" y="210558"/>
                  </a:cubicBezTo>
                  <a:lnTo>
                    <a:pt x="31045" y="210558"/>
                  </a:lnTo>
                  <a:cubicBezTo>
                    <a:pt x="13899" y="210558"/>
                    <a:pt x="0" y="196659"/>
                    <a:pt x="0" y="179513"/>
                  </a:cubicBezTo>
                  <a:lnTo>
                    <a:pt x="0" y="31045"/>
                  </a:lnTo>
                  <a:cubicBezTo>
                    <a:pt x="0" y="13899"/>
                    <a:pt x="13899" y="0"/>
                    <a:pt x="31045" y="0"/>
                  </a:cubicBezTo>
                  <a:close/>
                </a:path>
              </a:pathLst>
            </a:custGeom>
            <a:solidFill>
              <a:srgbClr val="FFCB2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60114" cy="248658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38836" y="4272426"/>
            <a:ext cx="2440928" cy="2300575"/>
          </a:xfrm>
          <a:custGeom>
            <a:avLst/>
            <a:gdLst/>
            <a:ahLst/>
            <a:cxnLst/>
            <a:rect l="l" t="t" r="r" b="b"/>
            <a:pathLst>
              <a:path w="2440928" h="2300575">
                <a:moveTo>
                  <a:pt x="0" y="0"/>
                </a:moveTo>
                <a:lnTo>
                  <a:pt x="2440928" y="0"/>
                </a:lnTo>
                <a:lnTo>
                  <a:pt x="2440928" y="2300575"/>
                </a:lnTo>
                <a:lnTo>
                  <a:pt x="0" y="2300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2134" y="8143144"/>
            <a:ext cx="1891320" cy="1664362"/>
          </a:xfrm>
          <a:custGeom>
            <a:avLst/>
            <a:gdLst/>
            <a:ahLst/>
            <a:cxnLst/>
            <a:rect l="l" t="t" r="r" b="b"/>
            <a:pathLst>
              <a:path w="1891320" h="1664362">
                <a:moveTo>
                  <a:pt x="0" y="0"/>
                </a:moveTo>
                <a:lnTo>
                  <a:pt x="1891320" y="0"/>
                </a:lnTo>
                <a:lnTo>
                  <a:pt x="1891320" y="1664362"/>
                </a:lnTo>
                <a:lnTo>
                  <a:pt x="0" y="16643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2004" y="8229879"/>
            <a:ext cx="1708305" cy="1402945"/>
          </a:xfrm>
          <a:custGeom>
            <a:avLst/>
            <a:gdLst/>
            <a:ahLst/>
            <a:cxnLst/>
            <a:rect l="l" t="t" r="r" b="b"/>
            <a:pathLst>
              <a:path w="1708305" h="1402945">
                <a:moveTo>
                  <a:pt x="0" y="0"/>
                </a:moveTo>
                <a:lnTo>
                  <a:pt x="1708304" y="0"/>
                </a:lnTo>
                <a:lnTo>
                  <a:pt x="1708304" y="1402946"/>
                </a:lnTo>
                <a:lnTo>
                  <a:pt x="0" y="1402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44000" y="1777864"/>
            <a:ext cx="2026064" cy="1904500"/>
          </a:xfrm>
          <a:custGeom>
            <a:avLst/>
            <a:gdLst/>
            <a:ahLst/>
            <a:cxnLst/>
            <a:rect l="l" t="t" r="r" b="b"/>
            <a:pathLst>
              <a:path w="2026064" h="1904500">
                <a:moveTo>
                  <a:pt x="0" y="0"/>
                </a:moveTo>
                <a:lnTo>
                  <a:pt x="2026064" y="0"/>
                </a:lnTo>
                <a:lnTo>
                  <a:pt x="2026064" y="1904500"/>
                </a:lnTo>
                <a:lnTo>
                  <a:pt x="0" y="1904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5411357" y="2503913"/>
            <a:ext cx="1433070" cy="1891841"/>
          </a:xfrm>
          <a:custGeom>
            <a:avLst/>
            <a:gdLst/>
            <a:ahLst/>
            <a:cxnLst/>
            <a:rect l="l" t="t" r="r" b="b"/>
            <a:pathLst>
              <a:path w="1433070" h="1891841">
                <a:moveTo>
                  <a:pt x="1433070" y="0"/>
                </a:moveTo>
                <a:lnTo>
                  <a:pt x="0" y="0"/>
                </a:lnTo>
                <a:lnTo>
                  <a:pt x="0" y="1891842"/>
                </a:lnTo>
                <a:lnTo>
                  <a:pt x="1433070" y="1891842"/>
                </a:lnTo>
                <a:lnTo>
                  <a:pt x="143307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29212" y="32862"/>
            <a:ext cx="2139852" cy="2456071"/>
          </a:xfrm>
          <a:custGeom>
            <a:avLst/>
            <a:gdLst/>
            <a:ahLst/>
            <a:cxnLst/>
            <a:rect l="l" t="t" r="r" b="b"/>
            <a:pathLst>
              <a:path w="2139852" h="2456071">
                <a:moveTo>
                  <a:pt x="0" y="0"/>
                </a:moveTo>
                <a:lnTo>
                  <a:pt x="2139852" y="0"/>
                </a:lnTo>
                <a:lnTo>
                  <a:pt x="2139852" y="2456071"/>
                </a:lnTo>
                <a:lnTo>
                  <a:pt x="0" y="2456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75646" y="401201"/>
            <a:ext cx="3536418" cy="2462633"/>
          </a:xfrm>
          <a:custGeom>
            <a:avLst/>
            <a:gdLst/>
            <a:ahLst/>
            <a:cxnLst/>
            <a:rect l="l" t="t" r="r" b="b"/>
            <a:pathLst>
              <a:path w="3536418" h="2462633">
                <a:moveTo>
                  <a:pt x="0" y="0"/>
                </a:moveTo>
                <a:lnTo>
                  <a:pt x="3536418" y="0"/>
                </a:lnTo>
                <a:lnTo>
                  <a:pt x="3536418" y="2462633"/>
                </a:lnTo>
                <a:lnTo>
                  <a:pt x="0" y="24626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363601">
            <a:off x="16758542" y="824711"/>
            <a:ext cx="1677550" cy="1906307"/>
          </a:xfrm>
          <a:custGeom>
            <a:avLst/>
            <a:gdLst/>
            <a:ahLst/>
            <a:cxnLst/>
            <a:rect l="l" t="t" r="r" b="b"/>
            <a:pathLst>
              <a:path w="1677550" h="1906307">
                <a:moveTo>
                  <a:pt x="0" y="0"/>
                </a:moveTo>
                <a:lnTo>
                  <a:pt x="1677550" y="0"/>
                </a:lnTo>
                <a:lnTo>
                  <a:pt x="1677550" y="1906307"/>
                </a:lnTo>
                <a:lnTo>
                  <a:pt x="0" y="19063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48251">
            <a:off x="16275606" y="4496147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7" y="0"/>
                </a:lnTo>
                <a:lnTo>
                  <a:pt x="542287" y="499889"/>
                </a:lnTo>
                <a:lnTo>
                  <a:pt x="0" y="4998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2358" y="4197971"/>
            <a:ext cx="4839157" cy="2761267"/>
          </a:xfrm>
          <a:custGeom>
            <a:avLst/>
            <a:gdLst/>
            <a:ahLst/>
            <a:cxnLst/>
            <a:rect l="l" t="t" r="r" b="b"/>
            <a:pathLst>
              <a:path w="4839157" h="2761267">
                <a:moveTo>
                  <a:pt x="0" y="0"/>
                </a:moveTo>
                <a:lnTo>
                  <a:pt x="4839156" y="0"/>
                </a:lnTo>
                <a:lnTo>
                  <a:pt x="4839156" y="2761267"/>
                </a:lnTo>
                <a:lnTo>
                  <a:pt x="0" y="27612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4331" r="-9815" b="-32240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2330308" y="7889101"/>
            <a:ext cx="11843826" cy="2311909"/>
            <a:chOff x="0" y="0"/>
            <a:chExt cx="2667163" cy="5206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67163" cy="520629"/>
            </a:xfrm>
            <a:custGeom>
              <a:avLst/>
              <a:gdLst/>
              <a:ahLst/>
              <a:cxnLst/>
              <a:rect l="l" t="t" r="r" b="b"/>
              <a:pathLst>
                <a:path w="2667163" h="520629">
                  <a:moveTo>
                    <a:pt x="16995" y="0"/>
                  </a:moveTo>
                  <a:lnTo>
                    <a:pt x="2650168" y="0"/>
                  </a:lnTo>
                  <a:cubicBezTo>
                    <a:pt x="2654676" y="0"/>
                    <a:pt x="2658998" y="1791"/>
                    <a:pt x="2662186" y="4978"/>
                  </a:cubicBezTo>
                  <a:cubicBezTo>
                    <a:pt x="2665373" y="8165"/>
                    <a:pt x="2667163" y="12488"/>
                    <a:pt x="2667163" y="16995"/>
                  </a:cubicBezTo>
                  <a:lnTo>
                    <a:pt x="2667163" y="503634"/>
                  </a:lnTo>
                  <a:cubicBezTo>
                    <a:pt x="2667163" y="513020"/>
                    <a:pt x="2659554" y="520629"/>
                    <a:pt x="2650168" y="520629"/>
                  </a:cubicBezTo>
                  <a:lnTo>
                    <a:pt x="16995" y="520629"/>
                  </a:lnTo>
                  <a:cubicBezTo>
                    <a:pt x="12488" y="520629"/>
                    <a:pt x="8165" y="518838"/>
                    <a:pt x="4978" y="515651"/>
                  </a:cubicBezTo>
                  <a:cubicBezTo>
                    <a:pt x="1791" y="512464"/>
                    <a:pt x="0" y="508141"/>
                    <a:pt x="0" y="503634"/>
                  </a:cubicBezTo>
                  <a:lnTo>
                    <a:pt x="0" y="16995"/>
                  </a:lnTo>
                  <a:cubicBezTo>
                    <a:pt x="0" y="12488"/>
                    <a:pt x="1791" y="8165"/>
                    <a:pt x="4978" y="4978"/>
                  </a:cubicBezTo>
                  <a:cubicBezTo>
                    <a:pt x="8165" y="1791"/>
                    <a:pt x="12488" y="0"/>
                    <a:pt x="16995" y="0"/>
                  </a:cubicBezTo>
                  <a:close/>
                </a:path>
              </a:pathLst>
            </a:custGeom>
            <a:solidFill>
              <a:srgbClr val="FFCB2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667163" cy="558729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0939" y="870000"/>
            <a:ext cx="8838198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AutoNum type="arabicPeriod"/>
            </a:pPr>
            <a:r>
              <a:rPr lang="en-US" sz="4500" dirty="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DAN </a:t>
            </a:r>
          </a:p>
          <a:p>
            <a:pPr algn="ctr">
              <a:lnSpc>
                <a:spcPts val="4500"/>
              </a:lnSpc>
            </a:pPr>
            <a:r>
              <a:rPr lang="en-US" sz="4500" dirty="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           OTKRIVANJE SUPERJUNAKA U DORUČKU</a:t>
            </a:r>
          </a:p>
        </p:txBody>
      </p:sp>
      <p:sp>
        <p:nvSpPr>
          <p:cNvPr id="24" name="Freeform 24"/>
          <p:cNvSpPr/>
          <p:nvPr/>
        </p:nvSpPr>
        <p:spPr>
          <a:xfrm>
            <a:off x="6766914" y="2730114"/>
            <a:ext cx="1631095" cy="1631095"/>
          </a:xfrm>
          <a:custGeom>
            <a:avLst/>
            <a:gdLst/>
            <a:ahLst/>
            <a:cxnLst/>
            <a:rect l="l" t="t" r="r" b="b"/>
            <a:pathLst>
              <a:path w="1631095" h="1631095">
                <a:moveTo>
                  <a:pt x="0" y="0"/>
                </a:moveTo>
                <a:lnTo>
                  <a:pt x="1631095" y="0"/>
                </a:lnTo>
                <a:lnTo>
                  <a:pt x="1631095" y="1631095"/>
                </a:lnTo>
                <a:lnTo>
                  <a:pt x="0" y="163109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9685127" y="4789206"/>
            <a:ext cx="505663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MANDARIN I BROKULA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30308" y="7859724"/>
            <a:ext cx="11645338" cy="230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1"/>
              </a:lnSpc>
            </a:pPr>
            <a:r>
              <a:rPr lang="en-US" sz="327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Učenici su nasumičnim odabirom, tijekom školskog odmora proveli anketu omiljenog voća i povrća među učenicima od 1. - 4. razreda. </a:t>
            </a:r>
          </a:p>
          <a:p>
            <a:pPr algn="ctr">
              <a:lnSpc>
                <a:spcPts val="4581"/>
              </a:lnSpc>
            </a:pPr>
            <a:r>
              <a:rPr lang="en-US" sz="327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Superjunaci su MANDARIN I BROKULA!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83223" y="-290154"/>
            <a:ext cx="4228105" cy="5332256"/>
          </a:xfrm>
          <a:custGeom>
            <a:avLst/>
            <a:gdLst/>
            <a:ahLst/>
            <a:cxnLst/>
            <a:rect l="l" t="t" r="r" b="b"/>
            <a:pathLst>
              <a:path w="5397804" h="6425958">
                <a:moveTo>
                  <a:pt x="0" y="0"/>
                </a:moveTo>
                <a:lnTo>
                  <a:pt x="5397804" y="0"/>
                </a:lnTo>
                <a:lnTo>
                  <a:pt x="5397804" y="6425958"/>
                </a:lnTo>
                <a:lnTo>
                  <a:pt x="0" y="642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241500" y="802743"/>
            <a:ext cx="8681515" cy="86815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9B2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9413" tIns="59413" rIns="59413" bIns="59413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90002" y="1559711"/>
            <a:ext cx="5631861" cy="4558830"/>
          </a:xfrm>
          <a:custGeom>
            <a:avLst/>
            <a:gdLst/>
            <a:ahLst/>
            <a:cxnLst/>
            <a:rect l="l" t="t" r="r" b="b"/>
            <a:pathLst>
              <a:path w="5631861" h="4558830">
                <a:moveTo>
                  <a:pt x="0" y="0"/>
                </a:moveTo>
                <a:lnTo>
                  <a:pt x="5631861" y="0"/>
                </a:lnTo>
                <a:lnTo>
                  <a:pt x="5631861" y="4558830"/>
                </a:lnTo>
                <a:lnTo>
                  <a:pt x="0" y="4558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59222" y="2349673"/>
            <a:ext cx="7252314" cy="4777462"/>
          </a:xfrm>
          <a:custGeom>
            <a:avLst/>
            <a:gdLst/>
            <a:ahLst/>
            <a:cxnLst/>
            <a:rect l="l" t="t" r="r" b="b"/>
            <a:pathLst>
              <a:path w="7252314" h="4777462">
                <a:moveTo>
                  <a:pt x="0" y="0"/>
                </a:moveTo>
                <a:lnTo>
                  <a:pt x="7252314" y="0"/>
                </a:lnTo>
                <a:lnTo>
                  <a:pt x="7252314" y="4777462"/>
                </a:lnTo>
                <a:lnTo>
                  <a:pt x="0" y="4777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74427" y="2709125"/>
            <a:ext cx="1538879" cy="1071619"/>
          </a:xfrm>
          <a:custGeom>
            <a:avLst/>
            <a:gdLst/>
            <a:ahLst/>
            <a:cxnLst/>
            <a:rect l="l" t="t" r="r" b="b"/>
            <a:pathLst>
              <a:path w="1538879" h="1071619">
                <a:moveTo>
                  <a:pt x="0" y="0"/>
                </a:moveTo>
                <a:lnTo>
                  <a:pt x="1538879" y="0"/>
                </a:lnTo>
                <a:lnTo>
                  <a:pt x="1538879" y="1071619"/>
                </a:lnTo>
                <a:lnTo>
                  <a:pt x="0" y="107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48251">
            <a:off x="10965815" y="2882541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6" y="0"/>
                </a:lnTo>
                <a:lnTo>
                  <a:pt x="542286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63601">
            <a:off x="12645968" y="6736534"/>
            <a:ext cx="2307787" cy="2622485"/>
          </a:xfrm>
          <a:custGeom>
            <a:avLst/>
            <a:gdLst/>
            <a:ahLst/>
            <a:cxnLst/>
            <a:rect l="l" t="t" r="r" b="b"/>
            <a:pathLst>
              <a:path w="2307787" h="2622485">
                <a:moveTo>
                  <a:pt x="0" y="0"/>
                </a:moveTo>
                <a:lnTo>
                  <a:pt x="2307787" y="0"/>
                </a:lnTo>
                <a:lnTo>
                  <a:pt x="2307787" y="2622485"/>
                </a:lnTo>
                <a:lnTo>
                  <a:pt x="0" y="2622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147485">
            <a:off x="6649054" y="3834663"/>
            <a:ext cx="3541507" cy="4722009"/>
          </a:xfrm>
          <a:custGeom>
            <a:avLst/>
            <a:gdLst/>
            <a:ahLst/>
            <a:cxnLst/>
            <a:rect l="l" t="t" r="r" b="b"/>
            <a:pathLst>
              <a:path w="3541507" h="4722009">
                <a:moveTo>
                  <a:pt x="0" y="0"/>
                </a:moveTo>
                <a:lnTo>
                  <a:pt x="3541507" y="0"/>
                </a:lnTo>
                <a:lnTo>
                  <a:pt x="3541507" y="4722009"/>
                </a:lnTo>
                <a:lnTo>
                  <a:pt x="0" y="4722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77455">
            <a:off x="1297916" y="5165637"/>
            <a:ext cx="3655018" cy="4873358"/>
          </a:xfrm>
          <a:custGeom>
            <a:avLst/>
            <a:gdLst/>
            <a:ahLst/>
            <a:cxnLst/>
            <a:rect l="l" t="t" r="r" b="b"/>
            <a:pathLst>
              <a:path w="3655018" h="4873358">
                <a:moveTo>
                  <a:pt x="0" y="0"/>
                </a:moveTo>
                <a:lnTo>
                  <a:pt x="3655018" y="0"/>
                </a:lnTo>
                <a:lnTo>
                  <a:pt x="3655018" y="4873358"/>
                </a:lnTo>
                <a:lnTo>
                  <a:pt x="0" y="4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302048"/>
            <a:ext cx="5206518" cy="292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3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Učenici su uz pomoć ukućana osmišljavali  superdoručak za svaki dan u tjednu koji će sadržavati različito voće ili povrće. U osmišljavanju su bili veoma kreativni , a zadatak je bio izazovan za cijelu obitelj.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12209" y="-10872"/>
            <a:ext cx="15347091" cy="1570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2. DAN </a:t>
            </a:r>
          </a:p>
          <a:p>
            <a:pPr algn="ctr">
              <a:lnSpc>
                <a:spcPts val="6357"/>
              </a:lnSpc>
              <a:spcBef>
                <a:spcPct val="0"/>
              </a:spcBef>
            </a:pPr>
            <a:r>
              <a:rPr lang="en-US" sz="4541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OSMIŠLJAVANJE DORUČKA SA SUPERMOĆIMA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356433" y="6681275"/>
            <a:ext cx="3676397" cy="3338787"/>
          </a:xfrm>
          <a:custGeom>
            <a:avLst/>
            <a:gdLst/>
            <a:ahLst/>
            <a:cxnLst/>
            <a:rect l="l" t="t" r="r" b="b"/>
            <a:pathLst>
              <a:path w="5397804" h="6425958">
                <a:moveTo>
                  <a:pt x="0" y="0"/>
                </a:moveTo>
                <a:lnTo>
                  <a:pt x="5397804" y="0"/>
                </a:lnTo>
                <a:lnTo>
                  <a:pt x="5397804" y="6425958"/>
                </a:lnTo>
                <a:lnTo>
                  <a:pt x="0" y="642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0002" y="1559711"/>
            <a:ext cx="7854514" cy="6358004"/>
          </a:xfrm>
          <a:custGeom>
            <a:avLst/>
            <a:gdLst/>
            <a:ahLst/>
            <a:cxnLst/>
            <a:rect l="l" t="t" r="r" b="b"/>
            <a:pathLst>
              <a:path w="7854514" h="6358004">
                <a:moveTo>
                  <a:pt x="0" y="0"/>
                </a:moveTo>
                <a:lnTo>
                  <a:pt x="7854514" y="0"/>
                </a:lnTo>
                <a:lnTo>
                  <a:pt x="7854514" y="6358004"/>
                </a:lnTo>
                <a:lnTo>
                  <a:pt x="0" y="6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6299" y="1968241"/>
            <a:ext cx="1538879" cy="1071619"/>
          </a:xfrm>
          <a:custGeom>
            <a:avLst/>
            <a:gdLst/>
            <a:ahLst/>
            <a:cxnLst/>
            <a:rect l="l" t="t" r="r" b="b"/>
            <a:pathLst>
              <a:path w="1538879" h="1071619">
                <a:moveTo>
                  <a:pt x="0" y="0"/>
                </a:moveTo>
                <a:lnTo>
                  <a:pt x="1538879" y="0"/>
                </a:lnTo>
                <a:lnTo>
                  <a:pt x="1538879" y="1071619"/>
                </a:lnTo>
                <a:lnTo>
                  <a:pt x="0" y="10716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48251">
            <a:off x="7053814" y="2108843"/>
            <a:ext cx="542287" cy="499890"/>
          </a:xfrm>
          <a:custGeom>
            <a:avLst/>
            <a:gdLst/>
            <a:ahLst/>
            <a:cxnLst/>
            <a:rect l="l" t="t" r="r" b="b"/>
            <a:pathLst>
              <a:path w="542287" h="499890">
                <a:moveTo>
                  <a:pt x="0" y="0"/>
                </a:moveTo>
                <a:lnTo>
                  <a:pt x="542287" y="0"/>
                </a:lnTo>
                <a:lnTo>
                  <a:pt x="542287" y="499890"/>
                </a:lnTo>
                <a:lnTo>
                  <a:pt x="0" y="499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99869" y="1419268"/>
            <a:ext cx="4638486" cy="5261889"/>
          </a:xfrm>
          <a:custGeom>
            <a:avLst/>
            <a:gdLst/>
            <a:ahLst/>
            <a:cxnLst/>
            <a:rect l="l" t="t" r="r" b="b"/>
            <a:pathLst>
              <a:path w="4638486" h="5261889">
                <a:moveTo>
                  <a:pt x="0" y="0"/>
                </a:moveTo>
                <a:lnTo>
                  <a:pt x="4638486" y="0"/>
                </a:lnTo>
                <a:lnTo>
                  <a:pt x="4638486" y="5261889"/>
                </a:lnTo>
                <a:lnTo>
                  <a:pt x="0" y="5261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753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53279" y="6068604"/>
            <a:ext cx="5228047" cy="3824442"/>
          </a:xfrm>
          <a:custGeom>
            <a:avLst/>
            <a:gdLst/>
            <a:ahLst/>
            <a:cxnLst/>
            <a:rect l="l" t="t" r="r" b="b"/>
            <a:pathLst>
              <a:path w="5228047" h="3824442">
                <a:moveTo>
                  <a:pt x="0" y="0"/>
                </a:moveTo>
                <a:lnTo>
                  <a:pt x="5228047" y="0"/>
                </a:lnTo>
                <a:lnTo>
                  <a:pt x="5228047" y="3824443"/>
                </a:lnTo>
                <a:lnTo>
                  <a:pt x="0" y="38244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52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74065" y="1992664"/>
            <a:ext cx="7088988" cy="543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 tjednu školskog doručka, najzanimljiviji i najveseliji je bio 3.dan.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Okupili smo  timove i pripremali superdoručak!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Projektu su se pridružile i kuharice naše škole Jelena, Josipa i Petra te nutricionistica Katarina. 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Učenici su bili podijeljeni u 4 tima. 2 tima su radila voćni superdoručak, a 2 povrtni. Očekivano, svi timovi su od žirija dobili ocjenu 5! Bilo je preukusno!</a:t>
            </a:r>
          </a:p>
        </p:txBody>
      </p:sp>
      <p:sp>
        <p:nvSpPr>
          <p:cNvPr id="10" name="Freeform 10"/>
          <p:cNvSpPr/>
          <p:nvPr/>
        </p:nvSpPr>
        <p:spPr>
          <a:xfrm rot="3363601">
            <a:off x="8261678" y="6446756"/>
            <a:ext cx="2307787" cy="2622485"/>
          </a:xfrm>
          <a:custGeom>
            <a:avLst/>
            <a:gdLst/>
            <a:ahLst/>
            <a:cxnLst/>
            <a:rect l="l" t="t" r="r" b="b"/>
            <a:pathLst>
              <a:path w="2307787" h="2622485">
                <a:moveTo>
                  <a:pt x="0" y="0"/>
                </a:moveTo>
                <a:lnTo>
                  <a:pt x="2307787" y="0"/>
                </a:lnTo>
                <a:lnTo>
                  <a:pt x="2307787" y="2622485"/>
                </a:lnTo>
                <a:lnTo>
                  <a:pt x="0" y="26224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63053" y="3758725"/>
            <a:ext cx="4204250" cy="2769549"/>
          </a:xfrm>
          <a:custGeom>
            <a:avLst/>
            <a:gdLst/>
            <a:ahLst/>
            <a:cxnLst/>
            <a:rect l="l" t="t" r="r" b="b"/>
            <a:pathLst>
              <a:path w="4204250" h="2769549">
                <a:moveTo>
                  <a:pt x="0" y="0"/>
                </a:moveTo>
                <a:lnTo>
                  <a:pt x="4204249" y="0"/>
                </a:lnTo>
                <a:lnTo>
                  <a:pt x="4204249" y="2769550"/>
                </a:lnTo>
                <a:lnTo>
                  <a:pt x="0" y="27695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-85725"/>
            <a:ext cx="15081326" cy="157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453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3.DAN </a:t>
            </a:r>
          </a:p>
          <a:p>
            <a:pPr algn="ctr">
              <a:lnSpc>
                <a:spcPts val="6342"/>
              </a:lnSpc>
              <a:spcBef>
                <a:spcPct val="0"/>
              </a:spcBef>
            </a:pPr>
            <a:r>
              <a:rPr lang="en-US" sz="4530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PRIPREMANJE SUPERDORUČKA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131836">
            <a:off x="1378340" y="11028"/>
            <a:ext cx="3471522" cy="4578790"/>
          </a:xfrm>
          <a:custGeom>
            <a:avLst/>
            <a:gdLst/>
            <a:ahLst/>
            <a:cxnLst/>
            <a:rect l="l" t="t" r="r" b="b"/>
            <a:pathLst>
              <a:path w="5397804" h="6425958">
                <a:moveTo>
                  <a:pt x="0" y="0"/>
                </a:moveTo>
                <a:lnTo>
                  <a:pt x="5397804" y="0"/>
                </a:lnTo>
                <a:lnTo>
                  <a:pt x="5397804" y="6425958"/>
                </a:lnTo>
                <a:lnTo>
                  <a:pt x="0" y="642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32402" y="685895"/>
            <a:ext cx="2526673" cy="1759483"/>
          </a:xfrm>
          <a:custGeom>
            <a:avLst/>
            <a:gdLst/>
            <a:ahLst/>
            <a:cxnLst/>
            <a:rect l="l" t="t" r="r" b="b"/>
            <a:pathLst>
              <a:path w="2526673" h="1759483">
                <a:moveTo>
                  <a:pt x="0" y="0"/>
                </a:moveTo>
                <a:lnTo>
                  <a:pt x="2526673" y="0"/>
                </a:lnTo>
                <a:lnTo>
                  <a:pt x="2526673" y="1759483"/>
                </a:lnTo>
                <a:lnTo>
                  <a:pt x="0" y="1759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48251">
            <a:off x="5969799" y="975941"/>
            <a:ext cx="1566737" cy="1444247"/>
          </a:xfrm>
          <a:custGeom>
            <a:avLst/>
            <a:gdLst/>
            <a:ahLst/>
            <a:cxnLst/>
            <a:rect l="l" t="t" r="r" b="b"/>
            <a:pathLst>
              <a:path w="1566737" h="1444247">
                <a:moveTo>
                  <a:pt x="0" y="0"/>
                </a:moveTo>
                <a:lnTo>
                  <a:pt x="1566737" y="0"/>
                </a:lnTo>
                <a:lnTo>
                  <a:pt x="1566737" y="1444247"/>
                </a:lnTo>
                <a:lnTo>
                  <a:pt x="0" y="1444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96387" y="270310"/>
            <a:ext cx="4204250" cy="2769549"/>
          </a:xfrm>
          <a:custGeom>
            <a:avLst/>
            <a:gdLst/>
            <a:ahLst/>
            <a:cxnLst/>
            <a:rect l="l" t="t" r="r" b="b"/>
            <a:pathLst>
              <a:path w="4204250" h="2769549">
                <a:moveTo>
                  <a:pt x="0" y="0"/>
                </a:moveTo>
                <a:lnTo>
                  <a:pt x="4204250" y="0"/>
                </a:lnTo>
                <a:lnTo>
                  <a:pt x="4204250" y="2769550"/>
                </a:lnTo>
                <a:lnTo>
                  <a:pt x="0" y="2769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15798" y="4501125"/>
            <a:ext cx="4161575" cy="4155250"/>
          </a:xfrm>
          <a:custGeom>
            <a:avLst/>
            <a:gdLst/>
            <a:ahLst/>
            <a:cxnLst/>
            <a:rect l="l" t="t" r="r" b="b"/>
            <a:pathLst>
              <a:path w="4161575" h="4155250">
                <a:moveTo>
                  <a:pt x="0" y="0"/>
                </a:moveTo>
                <a:lnTo>
                  <a:pt x="4161575" y="0"/>
                </a:lnTo>
                <a:lnTo>
                  <a:pt x="4161575" y="4155250"/>
                </a:lnTo>
                <a:lnTo>
                  <a:pt x="0" y="4155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709" b="-22826"/>
            </a:stretch>
          </a:blipFill>
        </p:spPr>
      </p:sp>
      <p:sp>
        <p:nvSpPr>
          <p:cNvPr id="8" name="Freeform 8"/>
          <p:cNvSpPr/>
          <p:nvPr/>
        </p:nvSpPr>
        <p:spPr>
          <a:xfrm rot="3363601">
            <a:off x="10173928" y="6956902"/>
            <a:ext cx="2307787" cy="2622485"/>
          </a:xfrm>
          <a:custGeom>
            <a:avLst/>
            <a:gdLst/>
            <a:ahLst/>
            <a:cxnLst/>
            <a:rect l="l" t="t" r="r" b="b"/>
            <a:pathLst>
              <a:path w="2307787" h="2622485">
                <a:moveTo>
                  <a:pt x="0" y="0"/>
                </a:moveTo>
                <a:lnTo>
                  <a:pt x="2307787" y="0"/>
                </a:lnTo>
                <a:lnTo>
                  <a:pt x="2307787" y="2622485"/>
                </a:lnTo>
                <a:lnTo>
                  <a:pt x="0" y="2622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7138" y="3294866"/>
            <a:ext cx="4464824" cy="3697267"/>
          </a:xfrm>
          <a:custGeom>
            <a:avLst/>
            <a:gdLst/>
            <a:ahLst/>
            <a:cxnLst/>
            <a:rect l="l" t="t" r="r" b="b"/>
            <a:pathLst>
              <a:path w="4464824" h="3697267">
                <a:moveTo>
                  <a:pt x="0" y="0"/>
                </a:moveTo>
                <a:lnTo>
                  <a:pt x="4464824" y="0"/>
                </a:lnTo>
                <a:lnTo>
                  <a:pt x="4464824" y="3697268"/>
                </a:lnTo>
                <a:lnTo>
                  <a:pt x="0" y="3697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401" t="-37038" r="-3382" b="-4133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94149" y="3167363"/>
            <a:ext cx="3958491" cy="3697267"/>
          </a:xfrm>
          <a:custGeom>
            <a:avLst/>
            <a:gdLst/>
            <a:ahLst/>
            <a:cxnLst/>
            <a:rect l="l" t="t" r="r" b="b"/>
            <a:pathLst>
              <a:path w="3958491" h="3697267">
                <a:moveTo>
                  <a:pt x="0" y="0"/>
                </a:moveTo>
                <a:lnTo>
                  <a:pt x="3958491" y="0"/>
                </a:lnTo>
                <a:lnTo>
                  <a:pt x="3958491" y="3697267"/>
                </a:lnTo>
                <a:lnTo>
                  <a:pt x="0" y="36972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085" t="-20475" b="-4238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87900" y="5678588"/>
            <a:ext cx="3950801" cy="3305387"/>
          </a:xfrm>
          <a:custGeom>
            <a:avLst/>
            <a:gdLst/>
            <a:ahLst/>
            <a:cxnLst/>
            <a:rect l="l" t="t" r="r" b="b"/>
            <a:pathLst>
              <a:path w="3950801" h="3305387">
                <a:moveTo>
                  <a:pt x="0" y="0"/>
                </a:moveTo>
                <a:lnTo>
                  <a:pt x="3950802" y="0"/>
                </a:lnTo>
                <a:lnTo>
                  <a:pt x="3950802" y="3305387"/>
                </a:lnTo>
                <a:lnTo>
                  <a:pt x="0" y="3305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617" t="-31902" b="-411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7575" y="1901566"/>
            <a:ext cx="3674672" cy="10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1.TIM</a:t>
            </a:r>
          </a:p>
          <a:p>
            <a:pPr algn="ctr">
              <a:lnSpc>
                <a:spcPts val="4102"/>
              </a:lnSpc>
              <a:spcBef>
                <a:spcPct val="0"/>
              </a:spcBef>
            </a:pPr>
            <a:r>
              <a:rPr lang="en-US" sz="293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MAMA MIA TORTILJA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59249" y="3218666"/>
            <a:ext cx="367467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2.TIM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COOL TORTILJA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21715" y="1892041"/>
            <a:ext cx="3674672" cy="106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303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3.TIM</a:t>
            </a:r>
          </a:p>
          <a:p>
            <a:pPr algn="ctr">
              <a:lnSpc>
                <a:spcPts val="4242"/>
              </a:lnSpc>
              <a:spcBef>
                <a:spcPct val="0"/>
              </a:spcBef>
            </a:pPr>
            <a:r>
              <a:rPr lang="en-US" sz="303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SUPER BANANE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64030" y="4424925"/>
            <a:ext cx="3674672" cy="106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303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4.TIM</a:t>
            </a:r>
          </a:p>
          <a:p>
            <a:pPr algn="ctr">
              <a:lnSpc>
                <a:spcPts val="4242"/>
              </a:lnSpc>
              <a:spcBef>
                <a:spcPct val="0"/>
              </a:spcBef>
            </a:pPr>
            <a:r>
              <a:rPr lang="en-US" sz="303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VOĆNA BOMBA</a:t>
            </a:r>
          </a:p>
        </p:txBody>
      </p:sp>
      <p:sp>
        <p:nvSpPr>
          <p:cNvPr id="16" name="Freeform 16"/>
          <p:cNvSpPr/>
          <p:nvPr/>
        </p:nvSpPr>
        <p:spPr>
          <a:xfrm rot="3363601">
            <a:off x="1606890" y="6956902"/>
            <a:ext cx="2307787" cy="2622485"/>
          </a:xfrm>
          <a:custGeom>
            <a:avLst/>
            <a:gdLst/>
            <a:ahLst/>
            <a:cxnLst/>
            <a:rect l="l" t="t" r="r" b="b"/>
            <a:pathLst>
              <a:path w="2307787" h="2622485">
                <a:moveTo>
                  <a:pt x="0" y="0"/>
                </a:moveTo>
                <a:lnTo>
                  <a:pt x="2307787" y="0"/>
                </a:lnTo>
                <a:lnTo>
                  <a:pt x="2307787" y="2622485"/>
                </a:lnTo>
                <a:lnTo>
                  <a:pt x="0" y="2622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2447" y="1572384"/>
            <a:ext cx="3897926" cy="2952679"/>
          </a:xfrm>
          <a:custGeom>
            <a:avLst/>
            <a:gdLst/>
            <a:ahLst/>
            <a:cxnLst/>
            <a:rect l="l" t="t" r="r" b="b"/>
            <a:pathLst>
              <a:path w="3897926" h="2952679">
                <a:moveTo>
                  <a:pt x="0" y="0"/>
                </a:moveTo>
                <a:lnTo>
                  <a:pt x="3897926" y="0"/>
                </a:lnTo>
                <a:lnTo>
                  <a:pt x="3897926" y="2952678"/>
                </a:lnTo>
                <a:lnTo>
                  <a:pt x="0" y="2952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489">
            <a:off x="10437461" y="7443888"/>
            <a:ext cx="765946" cy="706063"/>
          </a:xfrm>
          <a:custGeom>
            <a:avLst/>
            <a:gdLst/>
            <a:ahLst/>
            <a:cxnLst/>
            <a:rect l="l" t="t" r="r" b="b"/>
            <a:pathLst>
              <a:path w="765946" h="706063">
                <a:moveTo>
                  <a:pt x="0" y="0"/>
                </a:moveTo>
                <a:lnTo>
                  <a:pt x="765946" y="0"/>
                </a:lnTo>
                <a:lnTo>
                  <a:pt x="765946" y="706063"/>
                </a:lnTo>
                <a:lnTo>
                  <a:pt x="0" y="706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96402">
            <a:off x="12200020" y="7922948"/>
            <a:ext cx="1879940" cy="2238023"/>
          </a:xfrm>
          <a:custGeom>
            <a:avLst/>
            <a:gdLst/>
            <a:ahLst/>
            <a:cxnLst/>
            <a:rect l="l" t="t" r="r" b="b"/>
            <a:pathLst>
              <a:path w="1879940" h="2238023">
                <a:moveTo>
                  <a:pt x="0" y="0"/>
                </a:moveTo>
                <a:lnTo>
                  <a:pt x="1879940" y="0"/>
                </a:lnTo>
                <a:lnTo>
                  <a:pt x="1879940" y="2238023"/>
                </a:lnTo>
                <a:lnTo>
                  <a:pt x="0" y="22380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447" y="4987383"/>
            <a:ext cx="5191572" cy="2809537"/>
          </a:xfrm>
          <a:custGeom>
            <a:avLst/>
            <a:gdLst/>
            <a:ahLst/>
            <a:cxnLst/>
            <a:rect l="l" t="t" r="r" b="b"/>
            <a:pathLst>
              <a:path w="5191572" h="2809537">
                <a:moveTo>
                  <a:pt x="0" y="0"/>
                </a:moveTo>
                <a:lnTo>
                  <a:pt x="5191572" y="0"/>
                </a:lnTo>
                <a:lnTo>
                  <a:pt x="5191572" y="2809537"/>
                </a:lnTo>
                <a:lnTo>
                  <a:pt x="0" y="2809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69" t="-9097" b="-32219"/>
            </a:stretch>
          </a:blipFill>
        </p:spPr>
      </p:sp>
      <p:sp>
        <p:nvSpPr>
          <p:cNvPr id="7" name="Freeform 7"/>
          <p:cNvSpPr/>
          <p:nvPr/>
        </p:nvSpPr>
        <p:spPr>
          <a:xfrm rot="-9131836">
            <a:off x="1046489" y="4025290"/>
            <a:ext cx="1064236" cy="1266947"/>
          </a:xfrm>
          <a:custGeom>
            <a:avLst/>
            <a:gdLst/>
            <a:ahLst/>
            <a:cxnLst/>
            <a:rect l="l" t="t" r="r" b="b"/>
            <a:pathLst>
              <a:path w="1064236" h="1266947">
                <a:moveTo>
                  <a:pt x="0" y="0"/>
                </a:moveTo>
                <a:lnTo>
                  <a:pt x="1064236" y="0"/>
                </a:lnTo>
                <a:lnTo>
                  <a:pt x="1064236" y="1266947"/>
                </a:lnTo>
                <a:lnTo>
                  <a:pt x="0" y="12669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8607" y="7184149"/>
            <a:ext cx="3974299" cy="2767558"/>
          </a:xfrm>
          <a:custGeom>
            <a:avLst/>
            <a:gdLst/>
            <a:ahLst/>
            <a:cxnLst/>
            <a:rect l="l" t="t" r="r" b="b"/>
            <a:pathLst>
              <a:path w="3974299" h="2767558">
                <a:moveTo>
                  <a:pt x="0" y="0"/>
                </a:moveTo>
                <a:lnTo>
                  <a:pt x="3974299" y="0"/>
                </a:lnTo>
                <a:lnTo>
                  <a:pt x="3974299" y="2767558"/>
                </a:lnTo>
                <a:lnTo>
                  <a:pt x="0" y="2767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20504" y="6838991"/>
            <a:ext cx="5548974" cy="2706518"/>
          </a:xfrm>
          <a:custGeom>
            <a:avLst/>
            <a:gdLst/>
            <a:ahLst/>
            <a:cxnLst/>
            <a:rect l="l" t="t" r="r" b="b"/>
            <a:pathLst>
              <a:path w="5548974" h="2706518">
                <a:moveTo>
                  <a:pt x="0" y="0"/>
                </a:moveTo>
                <a:lnTo>
                  <a:pt x="5548974" y="0"/>
                </a:lnTo>
                <a:lnTo>
                  <a:pt x="5548974" y="2706518"/>
                </a:lnTo>
                <a:lnTo>
                  <a:pt x="0" y="2706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640" t="-20812" r="-1773" b="-58194"/>
            </a:stretch>
          </a:blipFill>
        </p:spPr>
      </p:sp>
      <p:sp>
        <p:nvSpPr>
          <p:cNvPr id="10" name="Freeform 10"/>
          <p:cNvSpPr/>
          <p:nvPr/>
        </p:nvSpPr>
        <p:spPr>
          <a:xfrm rot="-5106891">
            <a:off x="14492958" y="3584522"/>
            <a:ext cx="2356807" cy="2805723"/>
          </a:xfrm>
          <a:custGeom>
            <a:avLst/>
            <a:gdLst/>
            <a:ahLst/>
            <a:cxnLst/>
            <a:rect l="l" t="t" r="r" b="b"/>
            <a:pathLst>
              <a:path w="2356807" h="2805723">
                <a:moveTo>
                  <a:pt x="0" y="0"/>
                </a:moveTo>
                <a:lnTo>
                  <a:pt x="2356807" y="0"/>
                </a:lnTo>
                <a:lnTo>
                  <a:pt x="2356807" y="2805723"/>
                </a:lnTo>
                <a:lnTo>
                  <a:pt x="0" y="2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43315" y="649407"/>
            <a:ext cx="5086792" cy="2632597"/>
          </a:xfrm>
          <a:custGeom>
            <a:avLst/>
            <a:gdLst/>
            <a:ahLst/>
            <a:cxnLst/>
            <a:rect l="l" t="t" r="r" b="b"/>
            <a:pathLst>
              <a:path w="5086792" h="2632597">
                <a:moveTo>
                  <a:pt x="0" y="0"/>
                </a:moveTo>
                <a:lnTo>
                  <a:pt x="5086792" y="0"/>
                </a:lnTo>
                <a:lnTo>
                  <a:pt x="5086792" y="2632597"/>
                </a:lnTo>
                <a:lnTo>
                  <a:pt x="0" y="2632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5297" r="-10688" b="-3510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70963" y="294672"/>
            <a:ext cx="3473037" cy="4013257"/>
          </a:xfrm>
          <a:custGeom>
            <a:avLst/>
            <a:gdLst/>
            <a:ahLst/>
            <a:cxnLst/>
            <a:rect l="l" t="t" r="r" b="b"/>
            <a:pathLst>
              <a:path w="3473037" h="4013257">
                <a:moveTo>
                  <a:pt x="0" y="0"/>
                </a:moveTo>
                <a:lnTo>
                  <a:pt x="3473037" y="0"/>
                </a:lnTo>
                <a:lnTo>
                  <a:pt x="3473037" y="4013257"/>
                </a:lnTo>
                <a:lnTo>
                  <a:pt x="0" y="4013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10115" b="-27057"/>
            </a:stretch>
          </a:blipFill>
        </p:spPr>
      </p:sp>
      <p:sp>
        <p:nvSpPr>
          <p:cNvPr id="13" name="Freeform 13"/>
          <p:cNvSpPr/>
          <p:nvPr/>
        </p:nvSpPr>
        <p:spPr>
          <a:xfrm rot="1813877">
            <a:off x="2017718" y="989422"/>
            <a:ext cx="4209322" cy="1033197"/>
          </a:xfrm>
          <a:custGeom>
            <a:avLst/>
            <a:gdLst/>
            <a:ahLst/>
            <a:cxnLst/>
            <a:rect l="l" t="t" r="r" b="b"/>
            <a:pathLst>
              <a:path w="4209322" h="1033197">
                <a:moveTo>
                  <a:pt x="0" y="0"/>
                </a:moveTo>
                <a:lnTo>
                  <a:pt x="4209322" y="0"/>
                </a:lnTo>
                <a:lnTo>
                  <a:pt x="4209322" y="1033197"/>
                </a:lnTo>
                <a:lnTo>
                  <a:pt x="0" y="10331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71906" y="4856291"/>
            <a:ext cx="3348433" cy="4402009"/>
          </a:xfrm>
          <a:custGeom>
            <a:avLst/>
            <a:gdLst/>
            <a:ahLst/>
            <a:cxnLst/>
            <a:rect l="l" t="t" r="r" b="b"/>
            <a:pathLst>
              <a:path w="3348433" h="4402009">
                <a:moveTo>
                  <a:pt x="0" y="0"/>
                </a:moveTo>
                <a:lnTo>
                  <a:pt x="3348433" y="0"/>
                </a:lnTo>
                <a:lnTo>
                  <a:pt x="3348433" y="4402009"/>
                </a:lnTo>
                <a:lnTo>
                  <a:pt x="0" y="44020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126" t="-966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34664" y="2729925"/>
            <a:ext cx="3634311" cy="4514916"/>
          </a:xfrm>
          <a:custGeom>
            <a:avLst/>
            <a:gdLst/>
            <a:ahLst/>
            <a:cxnLst/>
            <a:rect l="l" t="t" r="r" b="b"/>
            <a:pathLst>
              <a:path w="3634311" h="4514916">
                <a:moveTo>
                  <a:pt x="0" y="0"/>
                </a:moveTo>
                <a:lnTo>
                  <a:pt x="3634311" y="0"/>
                </a:lnTo>
                <a:lnTo>
                  <a:pt x="3634311" y="4514916"/>
                </a:lnTo>
                <a:lnTo>
                  <a:pt x="0" y="451491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5422" t="-4568" b="-19311"/>
            </a:stretch>
          </a:blipFill>
        </p:spPr>
      </p:sp>
      <p:sp>
        <p:nvSpPr>
          <p:cNvPr id="16" name="Freeform 16"/>
          <p:cNvSpPr/>
          <p:nvPr/>
        </p:nvSpPr>
        <p:spPr>
          <a:xfrm rot="4296402">
            <a:off x="9507850" y="114352"/>
            <a:ext cx="2970837" cy="3536711"/>
          </a:xfrm>
          <a:custGeom>
            <a:avLst/>
            <a:gdLst/>
            <a:ahLst/>
            <a:cxnLst/>
            <a:rect l="l" t="t" r="r" b="b"/>
            <a:pathLst>
              <a:path w="2970837" h="3536711">
                <a:moveTo>
                  <a:pt x="0" y="0"/>
                </a:moveTo>
                <a:lnTo>
                  <a:pt x="2970837" y="0"/>
                </a:lnTo>
                <a:lnTo>
                  <a:pt x="2970837" y="3536711"/>
                </a:lnTo>
                <a:lnTo>
                  <a:pt x="0" y="3536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435</Words>
  <Application>Microsoft Office PowerPoint</Application>
  <PresentationFormat>Custom</PresentationFormat>
  <Paragraphs>65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Canva Sans</vt:lpstr>
      <vt:lpstr>DM Sans</vt:lpstr>
      <vt:lpstr>Arial</vt:lpstr>
      <vt:lpstr>Lilita One</vt:lpstr>
      <vt:lpstr>Calibri</vt:lpstr>
      <vt:lpstr>Freckle Face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</dc:title>
  <dc:creator>Korisnik</dc:creator>
  <cp:lastModifiedBy>Korisnik</cp:lastModifiedBy>
  <cp:revision>2</cp:revision>
  <dcterms:created xsi:type="dcterms:W3CDTF">2006-08-16T00:00:00Z</dcterms:created>
  <dcterms:modified xsi:type="dcterms:W3CDTF">2024-11-06T09:28:57Z</dcterms:modified>
  <dc:identifier>DAGU1xVwcDw</dc:identifier>
</cp:coreProperties>
</file>